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3"/>
  </p:sldIdLst>
  <p:sldSz cx="11375390" cy="17427575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0D6B"/>
    <a:srgbClr val="F8D082"/>
    <a:srgbClr val="E65C19"/>
    <a:srgbClr val="B51B75"/>
    <a:srgbClr val="41719C"/>
    <a:srgbClr val="B2B2B2"/>
    <a:srgbClr val="202020"/>
    <a:srgbClr val="323232"/>
    <a:srgbClr val="CC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5211"/>
        <p:guide pos="358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5382" y="1279525"/>
            <a:ext cx="2254886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2076" y="3362008"/>
            <a:ext cx="8532458" cy="5557765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746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22076" y="9153761"/>
            <a:ext cx="8532458" cy="4207743"/>
          </a:xfrm>
        </p:spPr>
        <p:txBody>
          <a:bodyPr>
            <a:normAutofit/>
          </a:bodyPr>
          <a:lstStyle>
            <a:lvl1pPr marL="0" indent="0" algn="ctr">
              <a:buNone/>
              <a:defRPr sz="224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568960" indent="0" algn="ctr">
              <a:buNone/>
              <a:defRPr sz="2490"/>
            </a:lvl2pPr>
            <a:lvl3pPr marL="1137920" indent="0" algn="ctr">
              <a:buNone/>
              <a:defRPr sz="2240"/>
            </a:lvl3pPr>
            <a:lvl4pPr marL="1706880" indent="0" algn="ctr">
              <a:buNone/>
              <a:defRPr sz="1990"/>
            </a:lvl4pPr>
            <a:lvl5pPr marL="2274570" indent="0" algn="ctr">
              <a:buNone/>
              <a:defRPr sz="1990"/>
            </a:lvl5pPr>
            <a:lvl6pPr marL="2843530" indent="0" algn="ctr">
              <a:buNone/>
              <a:defRPr sz="1990"/>
            </a:lvl6pPr>
            <a:lvl7pPr marL="3412490" indent="0" algn="ctr">
              <a:buNone/>
              <a:defRPr sz="1990"/>
            </a:lvl7pPr>
            <a:lvl8pPr marL="3981450" indent="0" algn="ctr">
              <a:buNone/>
              <a:defRPr sz="1990"/>
            </a:lvl8pPr>
            <a:lvl9pPr marL="4550410" indent="0" algn="ctr">
              <a:buNone/>
              <a:defRPr sz="199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782142" y="1401621"/>
            <a:ext cx="9812326" cy="14126862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382" y="656779"/>
            <a:ext cx="9812326" cy="3368617"/>
          </a:xfrm>
        </p:spPr>
        <p:txBody>
          <a:bodyPr anchor="ctr" anchorCtr="0">
            <a:normAutofit/>
          </a:bodyPr>
          <a:lstStyle>
            <a:lvl1pPr>
              <a:defRPr sz="299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382" y="4639411"/>
            <a:ext cx="9812326" cy="11057937"/>
          </a:xfrm>
        </p:spPr>
        <p:txBody>
          <a:bodyPr>
            <a:normAutofit/>
          </a:bodyPr>
          <a:lstStyle>
            <a:lvl1pPr>
              <a:defRPr sz="249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24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99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99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99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6218" y="9532175"/>
            <a:ext cx="9189457" cy="2062319"/>
          </a:xfrm>
        </p:spPr>
        <p:txBody>
          <a:bodyPr anchor="b">
            <a:normAutofit/>
          </a:bodyPr>
          <a:lstStyle>
            <a:lvl1pPr>
              <a:defRPr sz="498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76218" y="11715338"/>
            <a:ext cx="6831892" cy="1645615"/>
          </a:xfrm>
        </p:spPr>
        <p:txBody>
          <a:bodyPr>
            <a:normAutofit/>
          </a:bodyPr>
          <a:lstStyle>
            <a:lvl1pPr marL="0" indent="0">
              <a:buNone/>
              <a:defRPr sz="2240">
                <a:solidFill>
                  <a:schemeClr val="tx1"/>
                </a:solidFill>
              </a:defRPr>
            </a:lvl1pPr>
            <a:lvl2pPr marL="568960" indent="0">
              <a:buNone/>
              <a:defRPr sz="2490">
                <a:solidFill>
                  <a:schemeClr val="tx1">
                    <a:tint val="75000"/>
                  </a:schemeClr>
                </a:solidFill>
              </a:defRPr>
            </a:lvl2pPr>
            <a:lvl3pPr marL="11379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70688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4pPr>
            <a:lvl5pPr marL="227457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5pPr>
            <a:lvl6pPr marL="284353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6pPr>
            <a:lvl7pPr marL="341249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7pPr>
            <a:lvl8pPr marL="398145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8pPr>
            <a:lvl9pPr marL="455041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382" y="656779"/>
            <a:ext cx="9812326" cy="3368617"/>
          </a:xfrm>
        </p:spPr>
        <p:txBody>
          <a:bodyPr>
            <a:normAutofit/>
          </a:bodyPr>
          <a:lstStyle>
            <a:lvl1pPr>
              <a:defRPr sz="299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4382" y="4639411"/>
            <a:ext cx="4835059" cy="1105793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9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224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99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99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99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581649" y="4639411"/>
            <a:ext cx="4835059" cy="1105793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9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224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99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99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99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624" y="927882"/>
            <a:ext cx="9812326" cy="3368617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3624" y="4434422"/>
            <a:ext cx="4812838" cy="2093786"/>
          </a:xfrm>
        </p:spPr>
        <p:txBody>
          <a:bodyPr anchor="b"/>
          <a:lstStyle>
            <a:lvl1pPr marL="0" indent="0">
              <a:buNone/>
              <a:defRPr sz="2990" b="1"/>
            </a:lvl1pPr>
            <a:lvl2pPr marL="568960" indent="0">
              <a:buNone/>
              <a:defRPr sz="2490" b="1"/>
            </a:lvl2pPr>
            <a:lvl3pPr marL="1137920" indent="0">
              <a:buNone/>
              <a:defRPr sz="2240" b="1"/>
            </a:lvl3pPr>
            <a:lvl4pPr marL="1706880" indent="0">
              <a:buNone/>
              <a:defRPr sz="1990" b="1"/>
            </a:lvl4pPr>
            <a:lvl5pPr marL="2274570" indent="0">
              <a:buNone/>
              <a:defRPr sz="1990" b="1"/>
            </a:lvl5pPr>
            <a:lvl6pPr marL="2843530" indent="0">
              <a:buNone/>
              <a:defRPr sz="1990" b="1"/>
            </a:lvl6pPr>
            <a:lvl7pPr marL="3412490" indent="0">
              <a:buNone/>
              <a:defRPr sz="1990" b="1"/>
            </a:lvl7pPr>
            <a:lvl8pPr marL="3981450" indent="0">
              <a:buNone/>
              <a:defRPr sz="1990" b="1"/>
            </a:lvl8pPr>
            <a:lvl9pPr marL="4550410" indent="0">
              <a:buNone/>
              <a:defRPr sz="199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83624" y="6646976"/>
            <a:ext cx="4812838" cy="9082646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759409" y="4434422"/>
            <a:ext cx="4836541" cy="2093786"/>
          </a:xfrm>
        </p:spPr>
        <p:txBody>
          <a:bodyPr anchor="b"/>
          <a:lstStyle>
            <a:lvl1pPr marL="0" indent="0">
              <a:buNone/>
              <a:defRPr sz="2990" b="1"/>
            </a:lvl1pPr>
            <a:lvl2pPr marL="568960" indent="0">
              <a:buNone/>
              <a:defRPr sz="2490" b="1"/>
            </a:lvl2pPr>
            <a:lvl3pPr marL="1137920" indent="0">
              <a:buNone/>
              <a:defRPr sz="2240" b="1"/>
            </a:lvl3pPr>
            <a:lvl4pPr marL="1706880" indent="0">
              <a:buNone/>
              <a:defRPr sz="1990" b="1"/>
            </a:lvl4pPr>
            <a:lvl5pPr marL="2274570" indent="0">
              <a:buNone/>
              <a:defRPr sz="1990" b="1"/>
            </a:lvl5pPr>
            <a:lvl6pPr marL="2843530" indent="0">
              <a:buNone/>
              <a:defRPr sz="1990" b="1"/>
            </a:lvl6pPr>
            <a:lvl7pPr marL="3412490" indent="0">
              <a:buNone/>
              <a:defRPr sz="1990" b="1"/>
            </a:lvl7pPr>
            <a:lvl8pPr marL="3981450" indent="0">
              <a:buNone/>
              <a:defRPr sz="1990" b="1"/>
            </a:lvl8pPr>
            <a:lvl9pPr marL="4550410" indent="0">
              <a:buNone/>
              <a:defRPr sz="199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759409" y="6646976"/>
            <a:ext cx="4836541" cy="9082646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142" y="7029717"/>
            <a:ext cx="9812326" cy="3368617"/>
          </a:xfrm>
        </p:spPr>
        <p:txBody>
          <a:bodyPr>
            <a:normAutofit/>
          </a:bodyPr>
          <a:lstStyle>
            <a:lvl1pPr algn="ctr">
              <a:defRPr sz="597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3492" y="322742"/>
            <a:ext cx="3886634" cy="4066545"/>
          </a:xfrm>
        </p:spPr>
        <p:txBody>
          <a:bodyPr anchor="ctr" anchorCtr="0">
            <a:normAutofit/>
          </a:bodyPr>
          <a:lstStyle>
            <a:lvl1pPr>
              <a:defRPr sz="299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837299" y="1947514"/>
            <a:ext cx="5428315" cy="12946378"/>
          </a:xfrm>
        </p:spPr>
        <p:txBody>
          <a:bodyPr/>
          <a:lstStyle>
            <a:lvl1pPr marL="0" indent="0">
              <a:buNone/>
              <a:defRPr sz="3980"/>
            </a:lvl1pPr>
            <a:lvl2pPr marL="568960" indent="0">
              <a:buNone/>
              <a:defRPr sz="3480"/>
            </a:lvl2pPr>
            <a:lvl3pPr marL="1137920" indent="0">
              <a:buNone/>
              <a:defRPr sz="2990"/>
            </a:lvl3pPr>
            <a:lvl4pPr marL="1706880" indent="0">
              <a:buNone/>
              <a:defRPr sz="2490"/>
            </a:lvl4pPr>
            <a:lvl5pPr marL="2274570" indent="0">
              <a:buNone/>
              <a:defRPr sz="2490"/>
            </a:lvl5pPr>
            <a:lvl6pPr marL="2843530" indent="0">
              <a:buNone/>
              <a:defRPr sz="2490"/>
            </a:lvl6pPr>
            <a:lvl7pPr marL="3412490" indent="0">
              <a:buNone/>
              <a:defRPr sz="2490"/>
            </a:lvl7pPr>
            <a:lvl8pPr marL="3981450" indent="0">
              <a:buNone/>
              <a:defRPr sz="2490"/>
            </a:lvl8pPr>
            <a:lvl9pPr marL="4550410" indent="0">
              <a:buNone/>
              <a:defRPr sz="249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233" y="5228415"/>
            <a:ext cx="3886634" cy="968628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990"/>
            </a:lvl1pPr>
            <a:lvl2pPr marL="568960" indent="0">
              <a:buNone/>
              <a:defRPr sz="1740"/>
            </a:lvl2pPr>
            <a:lvl3pPr marL="1137920" indent="0">
              <a:buNone/>
              <a:defRPr sz="1490"/>
            </a:lvl3pPr>
            <a:lvl4pPr marL="1706880" indent="0">
              <a:buNone/>
              <a:defRPr sz="1240"/>
            </a:lvl4pPr>
            <a:lvl5pPr marL="2274570" indent="0">
              <a:buNone/>
              <a:defRPr sz="1240"/>
            </a:lvl5pPr>
            <a:lvl6pPr marL="2843530" indent="0">
              <a:buNone/>
              <a:defRPr sz="1240"/>
            </a:lvl6pPr>
            <a:lvl7pPr marL="3412490" indent="0">
              <a:buNone/>
              <a:defRPr sz="1240"/>
            </a:lvl7pPr>
            <a:lvl8pPr marL="3981450" indent="0">
              <a:buNone/>
              <a:defRPr sz="1240"/>
            </a:lvl8pPr>
            <a:lvl9pPr marL="4550410" indent="0">
              <a:buNone/>
              <a:defRPr sz="124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693263" y="1103776"/>
            <a:ext cx="0" cy="3535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67432" y="927882"/>
            <a:ext cx="1427037" cy="14769466"/>
          </a:xfrm>
        </p:spPr>
        <p:txBody>
          <a:bodyPr vert="eaVert">
            <a:normAutofit/>
          </a:bodyPr>
          <a:lstStyle>
            <a:lvl1pPr>
              <a:defRPr sz="448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82142" y="927882"/>
            <a:ext cx="8286074" cy="14769466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82142" y="927882"/>
            <a:ext cx="9812326" cy="3368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142" y="4639411"/>
            <a:ext cx="9812326" cy="11057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82142" y="16153220"/>
            <a:ext cx="2559737" cy="927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4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768502" y="16153220"/>
            <a:ext cx="3839606" cy="927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4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34731" y="16153220"/>
            <a:ext cx="2559737" cy="927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4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1137920" rtl="0" eaLnBrk="1" latinLnBrk="0" hangingPunct="1">
        <a:lnSpc>
          <a:spcPct val="90000"/>
        </a:lnSpc>
        <a:spcBef>
          <a:spcPct val="0"/>
        </a:spcBef>
        <a:buNone/>
        <a:defRPr sz="49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480" indent="-284480" algn="l" defTabSz="1137920" rtl="0" eaLnBrk="1" latinLnBrk="0" hangingPunct="1">
        <a:lnSpc>
          <a:spcPct val="90000"/>
        </a:lnSpc>
        <a:spcBef>
          <a:spcPct val="249000"/>
        </a:spcBef>
        <a:buFont typeface="Arial" panose="02080604020202020204" pitchFamily="34" charset="0"/>
        <a:buChar char="•"/>
        <a:defRPr sz="2990" kern="1200">
          <a:solidFill>
            <a:schemeClr val="tx1"/>
          </a:solidFill>
          <a:latin typeface="+mn-lt"/>
          <a:ea typeface="+mn-ea"/>
          <a:cs typeface="+mn-cs"/>
        </a:defRPr>
      </a:lvl1pPr>
      <a:lvl2pPr marL="853440" indent="-284480" algn="l" defTabSz="1137920" rtl="0" eaLnBrk="1" latinLnBrk="0" hangingPunct="1">
        <a:lnSpc>
          <a:spcPct val="90000"/>
        </a:lnSpc>
        <a:spcBef>
          <a:spcPct val="125000"/>
        </a:spcBef>
        <a:buFont typeface="Arial" panose="02080604020202020204" pitchFamily="34" charset="0"/>
        <a:buChar char="•"/>
        <a:defRPr sz="2490" kern="1200">
          <a:solidFill>
            <a:schemeClr val="tx1"/>
          </a:solidFill>
          <a:latin typeface="+mn-lt"/>
          <a:ea typeface="+mn-ea"/>
          <a:cs typeface="+mn-cs"/>
        </a:defRPr>
      </a:lvl2pPr>
      <a:lvl3pPr marL="1422400" indent="-284480" algn="l" defTabSz="1137920" rtl="0" eaLnBrk="1" latinLnBrk="0" hangingPunct="1">
        <a:lnSpc>
          <a:spcPct val="90000"/>
        </a:lnSpc>
        <a:spcBef>
          <a:spcPct val="125000"/>
        </a:spcBef>
        <a:buFont typeface="Arial" panose="0208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3pPr>
      <a:lvl4pPr marL="1991360" indent="-284480" algn="l" defTabSz="1137920" rtl="0" eaLnBrk="1" latinLnBrk="0" hangingPunct="1">
        <a:lnSpc>
          <a:spcPct val="90000"/>
        </a:lnSpc>
        <a:spcBef>
          <a:spcPct val="125000"/>
        </a:spcBef>
        <a:buFont typeface="Arial" panose="0208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2559050" indent="-284480" algn="l" defTabSz="1137920" rtl="0" eaLnBrk="1" latinLnBrk="0" hangingPunct="1">
        <a:lnSpc>
          <a:spcPct val="90000"/>
        </a:lnSpc>
        <a:spcBef>
          <a:spcPct val="125000"/>
        </a:spcBef>
        <a:buFont typeface="Arial" panose="0208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3128010" indent="-284480" algn="l" defTabSz="1137920" rtl="0" eaLnBrk="1" latinLnBrk="0" hangingPunct="1">
        <a:lnSpc>
          <a:spcPct val="90000"/>
        </a:lnSpc>
        <a:spcBef>
          <a:spcPct val="125000"/>
        </a:spcBef>
        <a:buFont typeface="Arial" panose="0208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6pPr>
      <a:lvl7pPr marL="3696970" indent="-284480" algn="l" defTabSz="1137920" rtl="0" eaLnBrk="1" latinLnBrk="0" hangingPunct="1">
        <a:lnSpc>
          <a:spcPct val="90000"/>
        </a:lnSpc>
        <a:spcBef>
          <a:spcPct val="125000"/>
        </a:spcBef>
        <a:buFont typeface="Arial" panose="0208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30" indent="-284480" algn="l" defTabSz="1137920" rtl="0" eaLnBrk="1" latinLnBrk="0" hangingPunct="1">
        <a:lnSpc>
          <a:spcPct val="90000"/>
        </a:lnSpc>
        <a:spcBef>
          <a:spcPct val="125000"/>
        </a:spcBef>
        <a:buFont typeface="Arial" panose="0208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8pPr>
      <a:lvl9pPr marL="4834890" indent="-284480" algn="l" defTabSz="1137920" rtl="0" eaLnBrk="1" latinLnBrk="0" hangingPunct="1">
        <a:lnSpc>
          <a:spcPct val="90000"/>
        </a:lnSpc>
        <a:spcBef>
          <a:spcPct val="125000"/>
        </a:spcBef>
        <a:buFont typeface="Arial" panose="0208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37920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68960" algn="l" defTabSz="1137920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2pPr>
      <a:lvl3pPr marL="1137920" algn="l" defTabSz="1137920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3pPr>
      <a:lvl4pPr marL="1706880" algn="l" defTabSz="1137920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2274570" algn="l" defTabSz="1137920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2843530" algn="l" defTabSz="1137920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6pPr>
      <a:lvl7pPr marL="3412490" algn="l" defTabSz="1137920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7pPr>
      <a:lvl8pPr marL="3981450" algn="l" defTabSz="1137920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8pPr>
      <a:lvl9pPr marL="4550410" algn="l" defTabSz="1137920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99.png"/><Relationship Id="rId98" Type="http://schemas.openxmlformats.org/officeDocument/2006/relationships/image" Target="../media/image98.png"/><Relationship Id="rId97" Type="http://schemas.openxmlformats.org/officeDocument/2006/relationships/image" Target="../media/image97.png"/><Relationship Id="rId96" Type="http://schemas.openxmlformats.org/officeDocument/2006/relationships/image" Target="../media/image96.png"/><Relationship Id="rId95" Type="http://schemas.openxmlformats.org/officeDocument/2006/relationships/image" Target="../media/image95.png"/><Relationship Id="rId94" Type="http://schemas.openxmlformats.org/officeDocument/2006/relationships/image" Target="../media/image94.png"/><Relationship Id="rId93" Type="http://schemas.openxmlformats.org/officeDocument/2006/relationships/image" Target="../media/image93.png"/><Relationship Id="rId92" Type="http://schemas.openxmlformats.org/officeDocument/2006/relationships/image" Target="../media/image92.png"/><Relationship Id="rId91" Type="http://schemas.openxmlformats.org/officeDocument/2006/relationships/image" Target="../media/image91.png"/><Relationship Id="rId90" Type="http://schemas.openxmlformats.org/officeDocument/2006/relationships/image" Target="../media/image90.png"/><Relationship Id="rId9" Type="http://schemas.openxmlformats.org/officeDocument/2006/relationships/image" Target="../media/image9.png"/><Relationship Id="rId89" Type="http://schemas.openxmlformats.org/officeDocument/2006/relationships/image" Target="../media/image89.png"/><Relationship Id="rId88" Type="http://schemas.openxmlformats.org/officeDocument/2006/relationships/image" Target="../media/image88.png"/><Relationship Id="rId87" Type="http://schemas.openxmlformats.org/officeDocument/2006/relationships/image" Target="../media/image87.png"/><Relationship Id="rId86" Type="http://schemas.openxmlformats.org/officeDocument/2006/relationships/image" Target="../media/image86.png"/><Relationship Id="rId85" Type="http://schemas.openxmlformats.org/officeDocument/2006/relationships/image" Target="../media/image85.png"/><Relationship Id="rId84" Type="http://schemas.openxmlformats.org/officeDocument/2006/relationships/image" Target="../media/image84.png"/><Relationship Id="rId83" Type="http://schemas.openxmlformats.org/officeDocument/2006/relationships/image" Target="../media/image83.png"/><Relationship Id="rId82" Type="http://schemas.openxmlformats.org/officeDocument/2006/relationships/image" Target="../media/image82.png"/><Relationship Id="rId81" Type="http://schemas.openxmlformats.org/officeDocument/2006/relationships/image" Target="../media/image81.png"/><Relationship Id="rId80" Type="http://schemas.openxmlformats.org/officeDocument/2006/relationships/image" Target="../media/image80.png"/><Relationship Id="rId8" Type="http://schemas.openxmlformats.org/officeDocument/2006/relationships/image" Target="../media/image8.png"/><Relationship Id="rId79" Type="http://schemas.openxmlformats.org/officeDocument/2006/relationships/image" Target="../media/image79.png"/><Relationship Id="rId78" Type="http://schemas.openxmlformats.org/officeDocument/2006/relationships/image" Target="../media/image78.png"/><Relationship Id="rId77" Type="http://schemas.openxmlformats.org/officeDocument/2006/relationships/image" Target="../media/image77.png"/><Relationship Id="rId76" Type="http://schemas.openxmlformats.org/officeDocument/2006/relationships/image" Target="../media/image76.png"/><Relationship Id="rId75" Type="http://schemas.openxmlformats.org/officeDocument/2006/relationships/image" Target="../media/image75.png"/><Relationship Id="rId74" Type="http://schemas.openxmlformats.org/officeDocument/2006/relationships/image" Target="../media/image74.png"/><Relationship Id="rId73" Type="http://schemas.openxmlformats.org/officeDocument/2006/relationships/image" Target="../media/image73.png"/><Relationship Id="rId72" Type="http://schemas.openxmlformats.org/officeDocument/2006/relationships/image" Target="../media/image72.png"/><Relationship Id="rId71" Type="http://schemas.openxmlformats.org/officeDocument/2006/relationships/image" Target="../media/image71.png"/><Relationship Id="rId70" Type="http://schemas.openxmlformats.org/officeDocument/2006/relationships/image" Target="../media/image70.png"/><Relationship Id="rId7" Type="http://schemas.openxmlformats.org/officeDocument/2006/relationships/image" Target="../media/image7.png"/><Relationship Id="rId69" Type="http://schemas.openxmlformats.org/officeDocument/2006/relationships/image" Target="../media/image69.png"/><Relationship Id="rId68" Type="http://schemas.openxmlformats.org/officeDocument/2006/relationships/image" Target="../media/image68.png"/><Relationship Id="rId67" Type="http://schemas.openxmlformats.org/officeDocument/2006/relationships/image" Target="../media/image67.png"/><Relationship Id="rId66" Type="http://schemas.openxmlformats.org/officeDocument/2006/relationships/image" Target="../media/image66.png"/><Relationship Id="rId65" Type="http://schemas.openxmlformats.org/officeDocument/2006/relationships/image" Target="../media/image65.png"/><Relationship Id="rId64" Type="http://schemas.openxmlformats.org/officeDocument/2006/relationships/image" Target="../media/image64.png"/><Relationship Id="rId63" Type="http://schemas.openxmlformats.org/officeDocument/2006/relationships/image" Target="../media/image63.png"/><Relationship Id="rId62" Type="http://schemas.openxmlformats.org/officeDocument/2006/relationships/image" Target="../media/image62.png"/><Relationship Id="rId61" Type="http://schemas.openxmlformats.org/officeDocument/2006/relationships/image" Target="../media/image61.png"/><Relationship Id="rId60" Type="http://schemas.openxmlformats.org/officeDocument/2006/relationships/image" Target="../media/image60.png"/><Relationship Id="rId6" Type="http://schemas.openxmlformats.org/officeDocument/2006/relationships/image" Target="../media/image6.png"/><Relationship Id="rId59" Type="http://schemas.openxmlformats.org/officeDocument/2006/relationships/image" Target="../media/image59.png"/><Relationship Id="rId58" Type="http://schemas.openxmlformats.org/officeDocument/2006/relationships/image" Target="../media/image58.png"/><Relationship Id="rId57" Type="http://schemas.openxmlformats.org/officeDocument/2006/relationships/image" Target="../media/image57.png"/><Relationship Id="rId56" Type="http://schemas.openxmlformats.org/officeDocument/2006/relationships/image" Target="../media/image56.png"/><Relationship Id="rId55" Type="http://schemas.openxmlformats.org/officeDocument/2006/relationships/image" Target="../media/image55.png"/><Relationship Id="rId54" Type="http://schemas.openxmlformats.org/officeDocument/2006/relationships/image" Target="../media/image54.png"/><Relationship Id="rId53" Type="http://schemas.openxmlformats.org/officeDocument/2006/relationships/image" Target="../media/image53.png"/><Relationship Id="rId52" Type="http://schemas.openxmlformats.org/officeDocument/2006/relationships/image" Target="../media/image52.png"/><Relationship Id="rId51" Type="http://schemas.openxmlformats.org/officeDocument/2006/relationships/image" Target="../media/image51.png"/><Relationship Id="rId50" Type="http://schemas.openxmlformats.org/officeDocument/2006/relationships/image" Target="../media/image50.png"/><Relationship Id="rId5" Type="http://schemas.openxmlformats.org/officeDocument/2006/relationships/image" Target="../media/image5.jpeg"/><Relationship Id="rId49" Type="http://schemas.openxmlformats.org/officeDocument/2006/relationships/image" Target="../media/image49.png"/><Relationship Id="rId48" Type="http://schemas.openxmlformats.org/officeDocument/2006/relationships/image" Target="../media/image48.png"/><Relationship Id="rId47" Type="http://schemas.openxmlformats.org/officeDocument/2006/relationships/image" Target="../media/image47.png"/><Relationship Id="rId46" Type="http://schemas.openxmlformats.org/officeDocument/2006/relationships/image" Target="../media/image46.png"/><Relationship Id="rId45" Type="http://schemas.openxmlformats.org/officeDocument/2006/relationships/image" Target="../media/image45.png"/><Relationship Id="rId44" Type="http://schemas.openxmlformats.org/officeDocument/2006/relationships/image" Target="../media/image44.png"/><Relationship Id="rId43" Type="http://schemas.openxmlformats.org/officeDocument/2006/relationships/image" Target="../media/image43.png"/><Relationship Id="rId42" Type="http://schemas.openxmlformats.org/officeDocument/2006/relationships/image" Target="../media/image42.png"/><Relationship Id="rId41" Type="http://schemas.openxmlformats.org/officeDocument/2006/relationships/image" Target="../media/image41.png"/><Relationship Id="rId40" Type="http://schemas.openxmlformats.org/officeDocument/2006/relationships/image" Target="../media/image40.png"/><Relationship Id="rId4" Type="http://schemas.openxmlformats.org/officeDocument/2006/relationships/image" Target="../media/image4.png"/><Relationship Id="rId39" Type="http://schemas.openxmlformats.org/officeDocument/2006/relationships/image" Target="../media/image39.png"/><Relationship Id="rId38" Type="http://schemas.openxmlformats.org/officeDocument/2006/relationships/image" Target="../media/image38.png"/><Relationship Id="rId37" Type="http://schemas.openxmlformats.org/officeDocument/2006/relationships/image" Target="../media/image37.png"/><Relationship Id="rId36" Type="http://schemas.openxmlformats.org/officeDocument/2006/relationships/image" Target="../media/image36.png"/><Relationship Id="rId35" Type="http://schemas.openxmlformats.org/officeDocument/2006/relationships/image" Target="../media/image35.png"/><Relationship Id="rId34" Type="http://schemas.openxmlformats.org/officeDocument/2006/relationships/image" Target="../media/image34.png"/><Relationship Id="rId33" Type="http://schemas.openxmlformats.org/officeDocument/2006/relationships/image" Target="../media/image33.png"/><Relationship Id="rId32" Type="http://schemas.openxmlformats.org/officeDocument/2006/relationships/image" Target="../media/image32.png"/><Relationship Id="rId31" Type="http://schemas.openxmlformats.org/officeDocument/2006/relationships/image" Target="../media/image31.png"/><Relationship Id="rId30" Type="http://schemas.openxmlformats.org/officeDocument/2006/relationships/image" Target="../media/image30.png"/><Relationship Id="rId3" Type="http://schemas.openxmlformats.org/officeDocument/2006/relationships/image" Target="../media/image3.png"/><Relationship Id="rId29" Type="http://schemas.openxmlformats.org/officeDocument/2006/relationships/image" Target="../media/image29.png"/><Relationship Id="rId28" Type="http://schemas.openxmlformats.org/officeDocument/2006/relationships/image" Target="../media/image28.png"/><Relationship Id="rId27" Type="http://schemas.openxmlformats.org/officeDocument/2006/relationships/image" Target="../media/image2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5" Type="http://schemas.openxmlformats.org/officeDocument/2006/relationships/slideLayout" Target="../slideLayouts/slideLayout1.xml"/><Relationship Id="rId124" Type="http://schemas.openxmlformats.org/officeDocument/2006/relationships/image" Target="../media/image124.png"/><Relationship Id="rId123" Type="http://schemas.openxmlformats.org/officeDocument/2006/relationships/image" Target="../media/image123.png"/><Relationship Id="rId122" Type="http://schemas.openxmlformats.org/officeDocument/2006/relationships/image" Target="../media/image122.png"/><Relationship Id="rId121" Type="http://schemas.openxmlformats.org/officeDocument/2006/relationships/image" Target="../media/image121.png"/><Relationship Id="rId120" Type="http://schemas.openxmlformats.org/officeDocument/2006/relationships/image" Target="../media/image120.png"/><Relationship Id="rId12" Type="http://schemas.openxmlformats.org/officeDocument/2006/relationships/image" Target="../media/image12.png"/><Relationship Id="rId119" Type="http://schemas.openxmlformats.org/officeDocument/2006/relationships/image" Target="../media/image119.png"/><Relationship Id="rId118" Type="http://schemas.openxmlformats.org/officeDocument/2006/relationships/image" Target="../media/image118.png"/><Relationship Id="rId117" Type="http://schemas.openxmlformats.org/officeDocument/2006/relationships/image" Target="../media/image117.png"/><Relationship Id="rId116" Type="http://schemas.openxmlformats.org/officeDocument/2006/relationships/image" Target="../media/image116.png"/><Relationship Id="rId115" Type="http://schemas.openxmlformats.org/officeDocument/2006/relationships/image" Target="../media/image115.png"/><Relationship Id="rId114" Type="http://schemas.openxmlformats.org/officeDocument/2006/relationships/image" Target="../media/image114.png"/><Relationship Id="rId113" Type="http://schemas.openxmlformats.org/officeDocument/2006/relationships/image" Target="../media/image113.png"/><Relationship Id="rId112" Type="http://schemas.openxmlformats.org/officeDocument/2006/relationships/image" Target="../media/image112.png"/><Relationship Id="rId111" Type="http://schemas.openxmlformats.org/officeDocument/2006/relationships/image" Target="../media/image111.png"/><Relationship Id="rId110" Type="http://schemas.openxmlformats.org/officeDocument/2006/relationships/image" Target="../media/image110.png"/><Relationship Id="rId11" Type="http://schemas.openxmlformats.org/officeDocument/2006/relationships/image" Target="../media/image11.png"/><Relationship Id="rId109" Type="http://schemas.openxmlformats.org/officeDocument/2006/relationships/image" Target="../media/image109.png"/><Relationship Id="rId108" Type="http://schemas.openxmlformats.org/officeDocument/2006/relationships/image" Target="../media/image108.png"/><Relationship Id="rId107" Type="http://schemas.openxmlformats.org/officeDocument/2006/relationships/image" Target="../media/image107.png"/><Relationship Id="rId106" Type="http://schemas.openxmlformats.org/officeDocument/2006/relationships/image" Target="../media/image106.png"/><Relationship Id="rId105" Type="http://schemas.openxmlformats.org/officeDocument/2006/relationships/image" Target="../media/image105.png"/><Relationship Id="rId104" Type="http://schemas.openxmlformats.org/officeDocument/2006/relationships/image" Target="../media/image104.png"/><Relationship Id="rId103" Type="http://schemas.openxmlformats.org/officeDocument/2006/relationships/image" Target="../media/image103.png"/><Relationship Id="rId102" Type="http://schemas.openxmlformats.org/officeDocument/2006/relationships/image" Target="../media/image102.png"/><Relationship Id="rId101" Type="http://schemas.openxmlformats.org/officeDocument/2006/relationships/image" Target="../media/image101.png"/><Relationship Id="rId100" Type="http://schemas.openxmlformats.org/officeDocument/2006/relationships/image" Target="../media/image100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>
          <a:xfrm>
            <a:off x="1613942" y="101582"/>
            <a:ext cx="1079305" cy="4573713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12" name="Rounded Rectangle 11"/>
          <p:cNvSpPr/>
          <p:nvPr/>
        </p:nvSpPr>
        <p:spPr>
          <a:xfrm>
            <a:off x="109264" y="101582"/>
            <a:ext cx="1079305" cy="4573713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274" name="Rounded Rectangle 273"/>
          <p:cNvSpPr/>
          <p:nvPr/>
        </p:nvSpPr>
        <p:spPr>
          <a:xfrm>
            <a:off x="3025728" y="101578"/>
            <a:ext cx="3790131" cy="2632594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258" name="Rounded Rectangle 257"/>
          <p:cNvSpPr/>
          <p:nvPr/>
        </p:nvSpPr>
        <p:spPr>
          <a:xfrm>
            <a:off x="3578432" y="2835471"/>
            <a:ext cx="7503842" cy="3069781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99" name="Rounded Rectangle 98"/>
          <p:cNvSpPr/>
          <p:nvPr/>
        </p:nvSpPr>
        <p:spPr>
          <a:xfrm>
            <a:off x="7235273" y="244346"/>
            <a:ext cx="3873658" cy="2187707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pic>
        <p:nvPicPr>
          <p:cNvPr id="153" name="Picture 152" descr="golem_1_00001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46448" y="922635"/>
            <a:ext cx="354252" cy="441332"/>
          </a:xfrm>
          <a:prstGeom prst="rect">
            <a:avLst/>
          </a:prstGeom>
        </p:spPr>
      </p:pic>
      <p:sp>
        <p:nvSpPr>
          <p:cNvPr id="89" name="Rectangles 88"/>
          <p:cNvSpPr/>
          <p:nvPr/>
        </p:nvSpPr>
        <p:spPr>
          <a:xfrm>
            <a:off x="6447958" y="1168189"/>
            <a:ext cx="283159" cy="408866"/>
          </a:xfrm>
          <a:prstGeom prst="rect">
            <a:avLst/>
          </a:prstGeom>
          <a:solidFill>
            <a:srgbClr val="E65C19">
              <a:alpha val="20000"/>
            </a:srgbClr>
          </a:solidFill>
          <a:ln w="6350" cap="rnd">
            <a:solidFill>
              <a:srgbClr val="E65C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pic>
        <p:nvPicPr>
          <p:cNvPr id="83" name="Picture 82" descr="ram-rider_1_00000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767" y="1164380"/>
            <a:ext cx="278080" cy="402517"/>
          </a:xfrm>
          <a:prstGeom prst="rect">
            <a:avLst/>
          </a:prstGeom>
        </p:spPr>
      </p:pic>
      <p:pic>
        <p:nvPicPr>
          <p:cNvPr id="15" name="Picture 14" descr="queen-tower_1_0009683_or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142" y="202285"/>
            <a:ext cx="551518" cy="647485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1201266" y="2369392"/>
            <a:ext cx="420624" cy="1270"/>
          </a:xfrm>
          <a:prstGeom prst="straightConnector1">
            <a:avLst/>
          </a:prstGeom>
          <a:ln w="19050" cap="rnd" cmpd="sng">
            <a:solidFill>
              <a:schemeClr val="accent1">
                <a:shade val="50000"/>
              </a:schemeClr>
            </a:solidFill>
            <a:prstDash val="solid"/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08617" y="424103"/>
            <a:ext cx="788527" cy="1253263"/>
          </a:xfrm>
          <a:prstGeom prst="roundRect">
            <a:avLst>
              <a:gd name="adj" fmla="val 9305"/>
            </a:avLst>
          </a:pr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8" name="Rounded Rectangle 7"/>
          <p:cNvSpPr/>
          <p:nvPr/>
        </p:nvSpPr>
        <p:spPr>
          <a:xfrm>
            <a:off x="210845" y="340298"/>
            <a:ext cx="788527" cy="1253263"/>
          </a:xfrm>
          <a:prstGeom prst="roundRect">
            <a:avLst>
              <a:gd name="adj" fmla="val 7972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19" name="Oval 18"/>
          <p:cNvSpPr/>
          <p:nvPr/>
        </p:nvSpPr>
        <p:spPr>
          <a:xfrm>
            <a:off x="395922" y="1731303"/>
            <a:ext cx="54854" cy="54854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20" name="Oval 19"/>
          <p:cNvSpPr/>
          <p:nvPr/>
        </p:nvSpPr>
        <p:spPr>
          <a:xfrm>
            <a:off x="593188" y="1731303"/>
            <a:ext cx="54854" cy="54854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21" name="Oval 20"/>
          <p:cNvSpPr/>
          <p:nvPr/>
        </p:nvSpPr>
        <p:spPr>
          <a:xfrm>
            <a:off x="790456" y="1731303"/>
            <a:ext cx="54854" cy="54854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25" name="Rounded Rectangle 24"/>
          <p:cNvSpPr/>
          <p:nvPr/>
        </p:nvSpPr>
        <p:spPr>
          <a:xfrm>
            <a:off x="308617" y="1923702"/>
            <a:ext cx="768211" cy="1218980"/>
          </a:xfrm>
          <a:prstGeom prst="roundRect">
            <a:avLst>
              <a:gd name="adj" fmla="val 9305"/>
            </a:avLst>
          </a:prstGeom>
          <a:blipFill rotWithShape="1">
            <a:blip r:embed="rId6">
              <a:alphaModFix amt="50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26" name="Rounded Rectangle 25"/>
          <p:cNvSpPr/>
          <p:nvPr/>
        </p:nvSpPr>
        <p:spPr>
          <a:xfrm>
            <a:off x="210845" y="1837358"/>
            <a:ext cx="768211" cy="1218980"/>
          </a:xfrm>
          <a:prstGeom prst="roundRect">
            <a:avLst>
              <a:gd name="adj" fmla="val 7972"/>
            </a:avLst>
          </a:prstGeom>
          <a:blipFill rotWithShape="1"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28" name="Rounded Rectangle 27"/>
          <p:cNvSpPr/>
          <p:nvPr/>
        </p:nvSpPr>
        <p:spPr>
          <a:xfrm>
            <a:off x="210845" y="3284896"/>
            <a:ext cx="817732" cy="1297705"/>
          </a:xfrm>
          <a:prstGeom prst="roundRect">
            <a:avLst>
              <a:gd name="adj" fmla="val 7972"/>
            </a:avLst>
          </a:prstGeom>
          <a:blipFill rotWithShape="1"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35" name="Text Box 34"/>
          <p:cNvSpPr txBox="1"/>
          <p:nvPr/>
        </p:nvSpPr>
        <p:spPr>
          <a:xfrm>
            <a:off x="368979" y="133932"/>
            <a:ext cx="561340" cy="168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1100" b="1"/>
              <a:t>原视频流</a:t>
            </a:r>
            <a:endParaRPr lang="zh-CN" altLang="en-US" sz="1100" b="1"/>
          </a:p>
        </p:txBody>
      </p:sp>
      <p:sp>
        <p:nvSpPr>
          <p:cNvPr id="36" name="Rounded Rectangle 35"/>
          <p:cNvSpPr/>
          <p:nvPr/>
        </p:nvSpPr>
        <p:spPr>
          <a:xfrm>
            <a:off x="1812026" y="424103"/>
            <a:ext cx="793607" cy="1263422"/>
          </a:xfrm>
          <a:prstGeom prst="roundRect">
            <a:avLst>
              <a:gd name="adj" fmla="val 9305"/>
            </a:avLst>
          </a:prstGeom>
          <a:blipFill rotWithShape="1">
            <a:blip r:embed="rId9">
              <a:alphaModFix amt="50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37" name="Rounded Rectangle 36"/>
          <p:cNvSpPr/>
          <p:nvPr/>
        </p:nvSpPr>
        <p:spPr>
          <a:xfrm>
            <a:off x="1715523" y="340298"/>
            <a:ext cx="793607" cy="1263422"/>
          </a:xfrm>
          <a:prstGeom prst="roundRect">
            <a:avLst>
              <a:gd name="adj" fmla="val 7972"/>
            </a:avLst>
          </a:prstGeom>
          <a:blipFill rotWithShape="1">
            <a:blip r:embed="rId10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44" name="Rounded Rectangle 43"/>
          <p:cNvSpPr/>
          <p:nvPr/>
        </p:nvSpPr>
        <p:spPr>
          <a:xfrm>
            <a:off x="1809486" y="1905925"/>
            <a:ext cx="779639" cy="1236756"/>
          </a:xfrm>
          <a:prstGeom prst="roundRect">
            <a:avLst>
              <a:gd name="adj" fmla="val 9305"/>
            </a:avLst>
          </a:prstGeom>
          <a:blipFill rotWithShape="1">
            <a:blip r:embed="rId11">
              <a:alphaModFix amt="50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45" name="Rounded Rectangle 44"/>
          <p:cNvSpPr/>
          <p:nvPr/>
        </p:nvSpPr>
        <p:spPr>
          <a:xfrm>
            <a:off x="1712984" y="1822121"/>
            <a:ext cx="779639" cy="1236756"/>
          </a:xfrm>
          <a:prstGeom prst="roundRect">
            <a:avLst>
              <a:gd name="adj" fmla="val 7972"/>
            </a:avLst>
          </a:prstGeom>
          <a:blipFill rotWithShape="1">
            <a:blip r:embed="rId1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47" name="Rounded Rectangle 46"/>
          <p:cNvSpPr/>
          <p:nvPr/>
        </p:nvSpPr>
        <p:spPr>
          <a:xfrm>
            <a:off x="1745998" y="3286166"/>
            <a:ext cx="816462" cy="1296436"/>
          </a:xfrm>
          <a:prstGeom prst="roundRect">
            <a:avLst>
              <a:gd name="adj" fmla="val 7972"/>
            </a:avLst>
          </a:prstGeom>
          <a:blipFill rotWithShape="1">
            <a:blip r:embed="rId1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grpSp>
        <p:nvGrpSpPr>
          <p:cNvPr id="72" name="Group 71"/>
          <p:cNvGrpSpPr/>
          <p:nvPr/>
        </p:nvGrpSpPr>
        <p:grpSpPr>
          <a:xfrm>
            <a:off x="2716038" y="1261226"/>
            <a:ext cx="314669" cy="1107994"/>
            <a:chOff x="5558" y="4314"/>
            <a:chExt cx="1144" cy="1009"/>
          </a:xfrm>
        </p:grpSpPr>
        <p:grpSp>
          <p:nvGrpSpPr>
            <p:cNvPr id="70" name="Group 69"/>
            <p:cNvGrpSpPr/>
            <p:nvPr/>
          </p:nvGrpSpPr>
          <p:grpSpPr>
            <a:xfrm>
              <a:off x="5558" y="4316"/>
              <a:ext cx="346" cy="1007"/>
              <a:chOff x="5625" y="4316"/>
              <a:chExt cx="627" cy="1007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 flipV="1">
                <a:off x="5625" y="5320"/>
                <a:ext cx="585" cy="3"/>
              </a:xfrm>
              <a:prstGeom prst="line">
                <a:avLst/>
              </a:prstGeom>
              <a:ln w="1905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H="1" flipV="1">
                <a:off x="6246" y="4316"/>
                <a:ext cx="6" cy="1001"/>
              </a:xfrm>
              <a:prstGeom prst="line">
                <a:avLst/>
              </a:prstGeom>
              <a:ln w="1905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Straight Connector 70"/>
            <p:cNvCxnSpPr/>
            <p:nvPr/>
          </p:nvCxnSpPr>
          <p:spPr>
            <a:xfrm>
              <a:off x="5904" y="4314"/>
              <a:ext cx="798" cy="0"/>
            </a:xfrm>
            <a:prstGeom prst="line">
              <a:avLst/>
            </a:prstGeom>
            <a:ln w="19050" cap="rnd">
              <a:solidFill>
                <a:srgbClr val="41719C"/>
              </a:solidFill>
              <a:round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ounded Rectangle 72"/>
          <p:cNvSpPr/>
          <p:nvPr/>
        </p:nvSpPr>
        <p:spPr>
          <a:xfrm>
            <a:off x="3079045" y="156672"/>
            <a:ext cx="1919353" cy="2363055"/>
          </a:xfrm>
          <a:prstGeom prst="roundRect">
            <a:avLst>
              <a:gd name="adj" fmla="val 7972"/>
            </a:avLst>
          </a:prstGeom>
          <a:blipFill rotWithShape="1">
            <a:blip r:embed="rId1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75" name="Text Box 74"/>
          <p:cNvSpPr txBox="1"/>
          <p:nvPr/>
        </p:nvSpPr>
        <p:spPr>
          <a:xfrm>
            <a:off x="3833079" y="2542587"/>
            <a:ext cx="561340" cy="168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1100" b="1"/>
              <a:t>手工标记</a:t>
            </a:r>
            <a:endParaRPr lang="zh-CN" altLang="en-US" sz="1100" b="1"/>
          </a:p>
        </p:txBody>
      </p:sp>
      <p:sp>
        <p:nvSpPr>
          <p:cNvPr id="13" name="Rectangles 12"/>
          <p:cNvSpPr/>
          <p:nvPr/>
        </p:nvSpPr>
        <p:spPr>
          <a:xfrm>
            <a:off x="5096142" y="202285"/>
            <a:ext cx="554480" cy="648079"/>
          </a:xfrm>
          <a:prstGeom prst="rect">
            <a:avLst/>
          </a:prstGeom>
          <a:noFill/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585500" y="203469"/>
            <a:ext cx="508274" cy="384463"/>
          </a:xfrm>
          <a:prstGeom prst="line">
            <a:avLst/>
          </a:prstGeom>
          <a:ln w="12700">
            <a:solidFill>
              <a:srgbClr val="640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s 15"/>
          <p:cNvSpPr/>
          <p:nvPr/>
        </p:nvSpPr>
        <p:spPr>
          <a:xfrm>
            <a:off x="4585500" y="587934"/>
            <a:ext cx="232218" cy="261839"/>
          </a:xfrm>
          <a:prstGeom prst="rect">
            <a:avLst/>
          </a:prstGeom>
          <a:noFill/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811793" y="847993"/>
            <a:ext cx="281979" cy="1778"/>
          </a:xfrm>
          <a:prstGeom prst="line">
            <a:avLst/>
          </a:prstGeom>
          <a:ln w="6350">
            <a:solidFill>
              <a:srgbClr val="640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king-tower_0_0006313_or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93181" y="1821295"/>
            <a:ext cx="558035" cy="626753"/>
          </a:xfrm>
          <a:prstGeom prst="rect">
            <a:avLst/>
          </a:prstGeom>
        </p:spPr>
      </p:pic>
      <p:sp>
        <p:nvSpPr>
          <p:cNvPr id="64" name="Rectangles 63"/>
          <p:cNvSpPr/>
          <p:nvPr/>
        </p:nvSpPr>
        <p:spPr>
          <a:xfrm>
            <a:off x="5099104" y="1821295"/>
            <a:ext cx="552110" cy="626159"/>
          </a:xfrm>
          <a:prstGeom prst="rect">
            <a:avLst/>
          </a:prstGeom>
          <a:noFill/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4092036" y="1821887"/>
            <a:ext cx="1005884" cy="168831"/>
          </a:xfrm>
          <a:prstGeom prst="line">
            <a:avLst/>
          </a:prstGeom>
          <a:ln w="6350">
            <a:solidFill>
              <a:srgbClr val="640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411336" y="2357410"/>
            <a:ext cx="684806" cy="90044"/>
          </a:xfrm>
          <a:prstGeom prst="line">
            <a:avLst/>
          </a:prstGeom>
          <a:ln w="6350">
            <a:solidFill>
              <a:srgbClr val="640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s 73"/>
          <p:cNvSpPr/>
          <p:nvPr/>
        </p:nvSpPr>
        <p:spPr>
          <a:xfrm>
            <a:off x="4094999" y="1988942"/>
            <a:ext cx="329370" cy="370245"/>
          </a:xfrm>
          <a:prstGeom prst="rect">
            <a:avLst/>
          </a:prstGeom>
          <a:noFill/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77" name="Text Box 76"/>
          <p:cNvSpPr txBox="1"/>
          <p:nvPr/>
        </p:nvSpPr>
        <p:spPr>
          <a:xfrm>
            <a:off x="5690806" y="1005560"/>
            <a:ext cx="429260" cy="2571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sz="840" b="1">
                <a:latin typeface="Times New Roman" panose="02020603050405020304" charset="0"/>
                <a:cs typeface="Times New Roman" panose="02020603050405020304" charset="0"/>
              </a:rPr>
              <a:t>SAM</a:t>
            </a:r>
            <a:endParaRPr lang="en-US" altLang="zh-CN" sz="84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840" b="1">
                <a:latin typeface="Times New Roman" panose="02020603050405020304" charset="0"/>
                <a:cs typeface="Times New Roman" panose="02020603050405020304" charset="0"/>
              </a:rPr>
              <a:t>前景分割</a:t>
            </a:r>
            <a:endParaRPr lang="zh-CN" altLang="en-US" sz="84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5035719" y="5756737"/>
            <a:ext cx="832905" cy="2370"/>
          </a:xfrm>
          <a:prstGeom prst="line">
            <a:avLst/>
          </a:prstGeom>
          <a:ln w="1905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Box 79"/>
          <p:cNvSpPr txBox="1"/>
          <p:nvPr/>
        </p:nvSpPr>
        <p:spPr>
          <a:xfrm>
            <a:off x="5673218" y="1420927"/>
            <a:ext cx="462915" cy="996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650" b="1"/>
              <a:t>原图</a:t>
            </a:r>
            <a:r>
              <a:rPr lang="en-US" altLang="zh-CN" sz="650" b="1"/>
              <a:t>+</a:t>
            </a:r>
            <a:r>
              <a:rPr lang="zh-CN" altLang="en-US" sz="650" b="1"/>
              <a:t>边界框</a:t>
            </a:r>
            <a:endParaRPr lang="zh-CN" altLang="en-US" sz="650" b="1"/>
          </a:p>
        </p:txBody>
      </p:sp>
      <p:sp>
        <p:nvSpPr>
          <p:cNvPr id="95" name="Rectangles 94"/>
          <p:cNvSpPr/>
          <p:nvPr/>
        </p:nvSpPr>
        <p:spPr>
          <a:xfrm>
            <a:off x="6167188" y="1821887"/>
            <a:ext cx="563010" cy="626159"/>
          </a:xfrm>
          <a:prstGeom prst="rect">
            <a:avLst/>
          </a:prstGeom>
          <a:solidFill>
            <a:srgbClr val="640D6B">
              <a:alpha val="20000"/>
            </a:srgbClr>
          </a:solidFill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pic>
        <p:nvPicPr>
          <p:cNvPr id="81" name="Picture 80" descr="king-tower_0_00063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73705" y="1837290"/>
            <a:ext cx="553888" cy="621420"/>
          </a:xfrm>
          <a:prstGeom prst="rect">
            <a:avLst/>
          </a:prstGeom>
        </p:spPr>
      </p:pic>
      <p:sp>
        <p:nvSpPr>
          <p:cNvPr id="86" name="Rectangles 85"/>
          <p:cNvSpPr/>
          <p:nvPr/>
        </p:nvSpPr>
        <p:spPr>
          <a:xfrm>
            <a:off x="6174957" y="201894"/>
            <a:ext cx="554890" cy="647583"/>
          </a:xfrm>
          <a:prstGeom prst="rect">
            <a:avLst/>
          </a:prstGeom>
          <a:solidFill>
            <a:srgbClr val="640D6B">
              <a:alpha val="20000"/>
            </a:srgbClr>
          </a:solidFill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pic>
        <p:nvPicPr>
          <p:cNvPr id="85" name="Picture 84" descr="queen-tower_1_0009683_process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80036" y="205703"/>
            <a:ext cx="549811" cy="645043"/>
          </a:xfrm>
          <a:prstGeom prst="rect">
            <a:avLst/>
          </a:prstGeom>
        </p:spPr>
      </p:pic>
      <p:grpSp>
        <p:nvGrpSpPr>
          <p:cNvPr id="88" name="Group 87"/>
          <p:cNvGrpSpPr/>
          <p:nvPr/>
        </p:nvGrpSpPr>
        <p:grpSpPr>
          <a:xfrm>
            <a:off x="4193335" y="1467637"/>
            <a:ext cx="1233363" cy="427709"/>
            <a:chOff x="6712" y="2213"/>
            <a:chExt cx="2082" cy="722"/>
          </a:xfrm>
        </p:grpSpPr>
        <p:pic>
          <p:nvPicPr>
            <p:cNvPr id="56" name="Picture 55" descr="cannon_0_0000704_or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36" y="2214"/>
              <a:ext cx="558" cy="543"/>
            </a:xfrm>
            <a:prstGeom prst="rect">
              <a:avLst/>
            </a:prstGeom>
          </p:spPr>
        </p:pic>
        <p:sp>
          <p:nvSpPr>
            <p:cNvPr id="58" name="Rectangles 57"/>
            <p:cNvSpPr/>
            <p:nvPr/>
          </p:nvSpPr>
          <p:spPr>
            <a:xfrm>
              <a:off x="8236" y="2214"/>
              <a:ext cx="553" cy="543"/>
            </a:xfrm>
            <a:prstGeom prst="rect">
              <a:avLst/>
            </a:prstGeom>
            <a:noFill/>
            <a:ln w="6350" cap="rnd">
              <a:solidFill>
                <a:srgbClr val="F8D08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680"/>
            </a:p>
          </p:txBody>
        </p:sp>
        <p:cxnSp>
          <p:nvCxnSpPr>
            <p:cNvPr id="59" name="Straight Connector 58"/>
            <p:cNvCxnSpPr/>
            <p:nvPr/>
          </p:nvCxnSpPr>
          <p:spPr>
            <a:xfrm flipV="1">
              <a:off x="6712" y="2213"/>
              <a:ext cx="1528" cy="341"/>
            </a:xfrm>
            <a:prstGeom prst="line">
              <a:avLst/>
            </a:prstGeom>
            <a:ln w="6350">
              <a:solidFill>
                <a:srgbClr val="F8D0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7012" y="2757"/>
              <a:ext cx="1224" cy="178"/>
            </a:xfrm>
            <a:prstGeom prst="line">
              <a:avLst/>
            </a:prstGeom>
            <a:ln w="6350">
              <a:solidFill>
                <a:srgbClr val="F8D0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s 60"/>
            <p:cNvSpPr/>
            <p:nvPr/>
          </p:nvSpPr>
          <p:spPr>
            <a:xfrm>
              <a:off x="6712" y="2554"/>
              <a:ext cx="339" cy="381"/>
            </a:xfrm>
            <a:prstGeom prst="rect">
              <a:avLst/>
            </a:prstGeom>
            <a:noFill/>
            <a:ln w="6350" cap="rnd">
              <a:solidFill>
                <a:srgbClr val="F8D08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68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634076" y="1140636"/>
            <a:ext cx="1016546" cy="408752"/>
            <a:chOff x="7456" y="1661"/>
            <a:chExt cx="1716" cy="690"/>
          </a:xfrm>
        </p:grpSpPr>
        <p:pic>
          <p:nvPicPr>
            <p:cNvPr id="27" name="Picture 26" descr="ram-rider_1_0000088_or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696" y="1662"/>
              <a:ext cx="476" cy="688"/>
            </a:xfrm>
            <a:prstGeom prst="rect">
              <a:avLst/>
            </a:prstGeom>
          </p:spPr>
        </p:pic>
        <p:sp>
          <p:nvSpPr>
            <p:cNvPr id="30" name="Rectangles 29"/>
            <p:cNvSpPr/>
            <p:nvPr/>
          </p:nvSpPr>
          <p:spPr>
            <a:xfrm>
              <a:off x="8696" y="1661"/>
              <a:ext cx="477" cy="691"/>
            </a:xfrm>
            <a:prstGeom prst="rect">
              <a:avLst/>
            </a:prstGeom>
            <a:noFill/>
            <a:ln w="6350" cap="rnd">
              <a:solidFill>
                <a:srgbClr val="E65C1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680"/>
            </a:p>
          </p:txBody>
        </p:sp>
        <p:cxnSp>
          <p:nvCxnSpPr>
            <p:cNvPr id="50" name="Straight Connector 49"/>
            <p:cNvCxnSpPr/>
            <p:nvPr/>
          </p:nvCxnSpPr>
          <p:spPr>
            <a:xfrm flipV="1">
              <a:off x="7456" y="1664"/>
              <a:ext cx="1245" cy="165"/>
            </a:xfrm>
            <a:prstGeom prst="line">
              <a:avLst/>
            </a:prstGeom>
            <a:ln w="6350">
              <a:solidFill>
                <a:srgbClr val="E65C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459" y="2187"/>
              <a:ext cx="1237" cy="162"/>
            </a:xfrm>
            <a:prstGeom prst="line">
              <a:avLst/>
            </a:prstGeom>
            <a:ln w="6350">
              <a:solidFill>
                <a:srgbClr val="E65C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s 51"/>
            <p:cNvSpPr/>
            <p:nvPr/>
          </p:nvSpPr>
          <p:spPr>
            <a:xfrm>
              <a:off x="7459" y="1825"/>
              <a:ext cx="223" cy="362"/>
            </a:xfrm>
            <a:prstGeom prst="rect">
              <a:avLst/>
            </a:prstGeom>
            <a:noFill/>
            <a:ln w="6350" cap="rnd">
              <a:solidFill>
                <a:srgbClr val="E65C1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68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215253" y="890053"/>
            <a:ext cx="1207890" cy="452588"/>
            <a:chOff x="6749" y="1238"/>
            <a:chExt cx="2039" cy="764"/>
          </a:xfrm>
        </p:grpSpPr>
        <p:grpSp>
          <p:nvGrpSpPr>
            <p:cNvPr id="48" name="Group 47"/>
            <p:cNvGrpSpPr/>
            <p:nvPr/>
          </p:nvGrpSpPr>
          <p:grpSpPr>
            <a:xfrm>
              <a:off x="8232" y="1238"/>
              <a:ext cx="556" cy="690"/>
              <a:chOff x="8232" y="1238"/>
              <a:chExt cx="556" cy="690"/>
            </a:xfrm>
          </p:grpSpPr>
          <p:pic>
            <p:nvPicPr>
              <p:cNvPr id="18" name="Picture 17" descr="magic-archer_1_0000081_org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32" y="1238"/>
                <a:ext cx="556" cy="691"/>
              </a:xfrm>
              <a:prstGeom prst="rect">
                <a:avLst/>
              </a:prstGeom>
            </p:spPr>
          </p:pic>
          <p:sp>
            <p:nvSpPr>
              <p:cNvPr id="29" name="Rectangles 28"/>
              <p:cNvSpPr/>
              <p:nvPr/>
            </p:nvSpPr>
            <p:spPr>
              <a:xfrm>
                <a:off x="8236" y="1238"/>
                <a:ext cx="552" cy="691"/>
              </a:xfrm>
              <a:prstGeom prst="rect">
                <a:avLst/>
              </a:prstGeom>
              <a:noFill/>
              <a:ln w="6350" cap="rnd">
                <a:solidFill>
                  <a:srgbClr val="B51B75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1680"/>
              </a:p>
            </p:txBody>
          </p:sp>
        </p:grpSp>
        <p:cxnSp>
          <p:nvCxnSpPr>
            <p:cNvPr id="31" name="Straight Connector 30"/>
            <p:cNvCxnSpPr/>
            <p:nvPr/>
          </p:nvCxnSpPr>
          <p:spPr>
            <a:xfrm flipV="1">
              <a:off x="6751" y="1239"/>
              <a:ext cx="1485" cy="430"/>
            </a:xfrm>
            <a:prstGeom prst="line">
              <a:avLst/>
            </a:prstGeom>
            <a:ln w="6350">
              <a:solidFill>
                <a:srgbClr val="B51B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012" y="1929"/>
              <a:ext cx="1219" cy="69"/>
            </a:xfrm>
            <a:prstGeom prst="line">
              <a:avLst/>
            </a:prstGeom>
            <a:ln w="6350">
              <a:solidFill>
                <a:srgbClr val="B51B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s 32"/>
            <p:cNvSpPr/>
            <p:nvPr/>
          </p:nvSpPr>
          <p:spPr>
            <a:xfrm>
              <a:off x="6749" y="1672"/>
              <a:ext cx="263" cy="331"/>
            </a:xfrm>
            <a:prstGeom prst="rect">
              <a:avLst/>
            </a:prstGeom>
            <a:noFill/>
            <a:ln w="6350" cap="rnd">
              <a:solidFill>
                <a:srgbClr val="B51B75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680"/>
            </a:p>
          </p:txBody>
        </p:sp>
      </p:grpSp>
      <p:sp>
        <p:nvSpPr>
          <p:cNvPr id="87" name="Rectangles 86"/>
          <p:cNvSpPr/>
          <p:nvPr/>
        </p:nvSpPr>
        <p:spPr>
          <a:xfrm>
            <a:off x="6177497" y="888839"/>
            <a:ext cx="327601" cy="408866"/>
          </a:xfrm>
          <a:prstGeom prst="rect">
            <a:avLst/>
          </a:prstGeom>
          <a:solidFill>
            <a:srgbClr val="B51B75">
              <a:alpha val="20000"/>
            </a:srgbClr>
          </a:solidFill>
          <a:ln w="6350" cap="rnd">
            <a:solidFill>
              <a:srgbClr val="B51B7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pic>
        <p:nvPicPr>
          <p:cNvPr id="82" name="Picture 81" descr="magic-archer_1_000008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74957" y="890109"/>
            <a:ext cx="328871" cy="408866"/>
          </a:xfrm>
          <a:prstGeom prst="rect">
            <a:avLst/>
          </a:prstGeom>
        </p:spPr>
      </p:pic>
      <p:sp>
        <p:nvSpPr>
          <p:cNvPr id="93" name="Rectangles 92"/>
          <p:cNvSpPr/>
          <p:nvPr/>
        </p:nvSpPr>
        <p:spPr>
          <a:xfrm>
            <a:off x="6174957" y="1467855"/>
            <a:ext cx="327601" cy="321252"/>
          </a:xfrm>
          <a:prstGeom prst="rect">
            <a:avLst/>
          </a:prstGeom>
          <a:solidFill>
            <a:srgbClr val="F8D082">
              <a:alpha val="20000"/>
            </a:srgbClr>
          </a:solidFill>
          <a:ln w="6350" cap="rnd">
            <a:solidFill>
              <a:srgbClr val="F8D08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pic>
        <p:nvPicPr>
          <p:cNvPr id="84" name="Picture 83" descr="cannon_0_000070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80036" y="1469124"/>
            <a:ext cx="327601" cy="318712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8841285" y="261105"/>
            <a:ext cx="701675" cy="168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1100" b="1">
                <a:latin typeface="Times New Roman" panose="02020603050405020304" charset="0"/>
                <a:cs typeface="Times New Roman" panose="02020603050405020304" charset="0"/>
              </a:rPr>
              <a:t>切片数据集</a:t>
            </a:r>
            <a:endParaRPr lang="zh-CN" sz="11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1" name="Picture 100" descr="balloon_1_000000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56008" y="239607"/>
            <a:ext cx="414083" cy="520714"/>
          </a:xfrm>
          <a:prstGeom prst="rect">
            <a:avLst/>
          </a:prstGeom>
        </p:spPr>
      </p:pic>
      <p:pic>
        <p:nvPicPr>
          <p:cNvPr id="102" name="Picture 101" descr="bandit_1_000000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79642" y="1357451"/>
            <a:ext cx="245252" cy="283165"/>
          </a:xfrm>
          <a:prstGeom prst="rect">
            <a:avLst/>
          </a:prstGeom>
        </p:spPr>
      </p:pic>
      <p:pic>
        <p:nvPicPr>
          <p:cNvPr id="103" name="Picture 102" descr="barbarian_1_55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82583" y="2185617"/>
            <a:ext cx="261245" cy="239327"/>
          </a:xfrm>
          <a:prstGeom prst="rect">
            <a:avLst/>
          </a:prstGeom>
        </p:spPr>
      </p:pic>
      <p:pic>
        <p:nvPicPr>
          <p:cNvPr id="104" name="Picture 103" descr="battle-ram_1_000001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002382" y="1328424"/>
            <a:ext cx="199636" cy="341218"/>
          </a:xfrm>
          <a:prstGeom prst="rect">
            <a:avLst/>
          </a:prstGeom>
        </p:spPr>
      </p:pic>
      <p:pic>
        <p:nvPicPr>
          <p:cNvPr id="105" name="Picture 104" descr="bomb-tower_1_00000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703141" y="765058"/>
            <a:ext cx="379131" cy="550926"/>
          </a:xfrm>
          <a:prstGeom prst="rect">
            <a:avLst/>
          </a:prstGeom>
        </p:spPr>
      </p:pic>
      <p:pic>
        <p:nvPicPr>
          <p:cNvPr id="106" name="Picture 105" descr="cannoneer-tower_1_000056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11476" y="252638"/>
            <a:ext cx="544410" cy="527231"/>
          </a:xfrm>
          <a:prstGeom prst="rect">
            <a:avLst/>
          </a:prstGeom>
        </p:spPr>
      </p:pic>
      <p:pic>
        <p:nvPicPr>
          <p:cNvPr id="107" name="Picture 106" descr="dagger-duchess-tower_1_00000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255885" y="244346"/>
            <a:ext cx="394535" cy="520714"/>
          </a:xfrm>
          <a:prstGeom prst="rect">
            <a:avLst/>
          </a:prstGeom>
        </p:spPr>
      </p:pic>
      <p:pic>
        <p:nvPicPr>
          <p:cNvPr id="108" name="Picture 107" descr="queen-tower_0_000776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645087" y="239607"/>
            <a:ext cx="437187" cy="518936"/>
          </a:xfrm>
          <a:prstGeom prst="rect">
            <a:avLst/>
          </a:prstGeom>
        </p:spPr>
      </p:pic>
      <p:pic>
        <p:nvPicPr>
          <p:cNvPr id="109" name="Picture 108" descr="hog-rider_0_3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605518" y="1686229"/>
            <a:ext cx="326409" cy="337071"/>
          </a:xfrm>
          <a:prstGeom prst="rect">
            <a:avLst/>
          </a:prstGeom>
        </p:spPr>
      </p:pic>
      <p:pic>
        <p:nvPicPr>
          <p:cNvPr id="110" name="Picture 109" descr="hog-rider_0_38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256008" y="1669642"/>
            <a:ext cx="380909" cy="353658"/>
          </a:xfrm>
          <a:prstGeom prst="rect">
            <a:avLst/>
          </a:prstGeom>
        </p:spPr>
      </p:pic>
      <p:pic>
        <p:nvPicPr>
          <p:cNvPr id="111" name="Picture 110" descr="hog-rider_1_000048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670089" y="1986573"/>
            <a:ext cx="302121" cy="405789"/>
          </a:xfrm>
          <a:prstGeom prst="rect">
            <a:avLst/>
          </a:prstGeom>
        </p:spPr>
      </p:pic>
      <p:pic>
        <p:nvPicPr>
          <p:cNvPr id="112" name="Picture 111" descr="hog-rider_1_000048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256008" y="2023300"/>
            <a:ext cx="414083" cy="360175"/>
          </a:xfrm>
          <a:prstGeom prst="rect">
            <a:avLst/>
          </a:prstGeom>
        </p:spPr>
      </p:pic>
      <p:pic>
        <p:nvPicPr>
          <p:cNvPr id="113" name="Picture 112" descr="ice-spirit_0_000001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529060" y="2196873"/>
            <a:ext cx="221556" cy="210892"/>
          </a:xfrm>
          <a:prstGeom prst="rect">
            <a:avLst/>
          </a:prstGeom>
        </p:spPr>
      </p:pic>
      <p:pic>
        <p:nvPicPr>
          <p:cNvPr id="115" name="Picture 114" descr="ice-spirit_0_000030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750614" y="2226492"/>
            <a:ext cx="188382" cy="188382"/>
          </a:xfrm>
          <a:prstGeom prst="rect">
            <a:avLst/>
          </a:prstGeom>
        </p:spPr>
      </p:pic>
      <p:pic>
        <p:nvPicPr>
          <p:cNvPr id="117" name="Picture 116" descr="musketeer_0_22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196728" y="2023300"/>
            <a:ext cx="355436" cy="383871"/>
          </a:xfrm>
          <a:prstGeom prst="rect">
            <a:avLst/>
          </a:prstGeom>
        </p:spPr>
      </p:pic>
      <p:pic>
        <p:nvPicPr>
          <p:cNvPr id="118" name="Picture 117" descr="musketeer_0_000128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905270" y="1999013"/>
            <a:ext cx="346549" cy="408752"/>
          </a:xfrm>
          <a:prstGeom prst="rect">
            <a:avLst/>
          </a:prstGeom>
        </p:spPr>
      </p:pic>
      <p:pic>
        <p:nvPicPr>
          <p:cNvPr id="119" name="Picture 118" descr="musketeer_0_000133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972210" y="1745468"/>
            <a:ext cx="147505" cy="277832"/>
          </a:xfrm>
          <a:prstGeom prst="rect">
            <a:avLst/>
          </a:prstGeom>
        </p:spPr>
      </p:pic>
      <p:pic>
        <p:nvPicPr>
          <p:cNvPr id="120" name="Picture 119" descr="musketeer_0_attack_5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145781" y="1695707"/>
            <a:ext cx="200822" cy="327593"/>
          </a:xfrm>
          <a:prstGeom prst="rect">
            <a:avLst/>
          </a:prstGeom>
        </p:spPr>
      </p:pic>
      <p:pic>
        <p:nvPicPr>
          <p:cNvPr id="121" name="Picture 120" descr="pekka_1_000016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202018" y="1305914"/>
            <a:ext cx="398680" cy="389202"/>
          </a:xfrm>
          <a:prstGeom prst="rect">
            <a:avLst/>
          </a:prstGeom>
        </p:spPr>
      </p:pic>
      <p:pic>
        <p:nvPicPr>
          <p:cNvPr id="122" name="Picture 121" descr="king-tower_0_0006215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543828" y="1781604"/>
            <a:ext cx="534339" cy="610758"/>
          </a:xfrm>
          <a:prstGeom prst="rect">
            <a:avLst/>
          </a:prstGeom>
        </p:spPr>
      </p:pic>
      <p:pic>
        <p:nvPicPr>
          <p:cNvPr id="125" name="Picture 124" descr="king-tower_1_freeze_70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592956" y="1781604"/>
            <a:ext cx="489318" cy="601871"/>
          </a:xfrm>
          <a:prstGeom prst="rect">
            <a:avLst/>
          </a:prstGeom>
        </p:spPr>
      </p:pic>
      <p:pic>
        <p:nvPicPr>
          <p:cNvPr id="128" name="Picture 127" descr="inferno-tower_1_0000035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321048" y="767427"/>
            <a:ext cx="329370" cy="531970"/>
          </a:xfrm>
          <a:prstGeom prst="rect">
            <a:avLst/>
          </a:prstGeom>
        </p:spPr>
      </p:pic>
      <p:pic>
        <p:nvPicPr>
          <p:cNvPr id="129" name="Picture 128" descr="tesla_1_0000002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0733945" y="1315984"/>
            <a:ext cx="342996" cy="465028"/>
          </a:xfrm>
          <a:prstGeom prst="rect">
            <a:avLst/>
          </a:prstGeom>
        </p:spPr>
      </p:pic>
      <p:pic>
        <p:nvPicPr>
          <p:cNvPr id="130" name="Picture 129" descr="tesla-evolution_0_0000075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0406944" y="1315984"/>
            <a:ext cx="296196" cy="454366"/>
          </a:xfrm>
          <a:prstGeom prst="rect">
            <a:avLst/>
          </a:prstGeom>
        </p:spPr>
      </p:pic>
      <p:pic>
        <p:nvPicPr>
          <p:cNvPr id="131" name="Picture 130" descr="elixir-collector_1_0000019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991085" y="1373446"/>
            <a:ext cx="388018" cy="408158"/>
          </a:xfrm>
          <a:prstGeom prst="rect">
            <a:avLst/>
          </a:prstGeom>
        </p:spPr>
      </p:pic>
      <p:pic>
        <p:nvPicPr>
          <p:cNvPr id="132" name="Picture 131" descr="tombstone_1_0000003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605437" y="1375815"/>
            <a:ext cx="375578" cy="461475"/>
          </a:xfrm>
          <a:prstGeom prst="rect">
            <a:avLst/>
          </a:prstGeom>
        </p:spPr>
      </p:pic>
      <p:pic>
        <p:nvPicPr>
          <p:cNvPr id="133" name="Picture 132" descr="x-bow_1_0000015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968573" y="970027"/>
            <a:ext cx="389202" cy="380317"/>
          </a:xfrm>
          <a:prstGeom prst="rect">
            <a:avLst/>
          </a:prstGeom>
        </p:spPr>
      </p:pic>
      <p:pic>
        <p:nvPicPr>
          <p:cNvPr id="134" name="Picture 133" descr="mortar_1_0000029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604845" y="959956"/>
            <a:ext cx="376170" cy="413491"/>
          </a:xfrm>
          <a:prstGeom prst="rect">
            <a:avLst/>
          </a:prstGeom>
        </p:spPr>
      </p:pic>
      <p:pic>
        <p:nvPicPr>
          <p:cNvPr id="135" name="Picture 134" descr="musketeer_0_598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8352525" y="1748430"/>
            <a:ext cx="171795" cy="274870"/>
          </a:xfrm>
          <a:prstGeom prst="rect">
            <a:avLst/>
          </a:prstGeom>
        </p:spPr>
      </p:pic>
      <p:pic>
        <p:nvPicPr>
          <p:cNvPr id="137" name="Picture 136" descr="ice-spirit-evolution_1_0000007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100126" y="2196873"/>
            <a:ext cx="182457" cy="228071"/>
          </a:xfrm>
          <a:prstGeom prst="rect">
            <a:avLst/>
          </a:prstGeom>
        </p:spPr>
      </p:pic>
      <p:pic>
        <p:nvPicPr>
          <p:cNvPr id="138" name="Picture 137" descr="ice-spirit-evolution_0_0000016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8938995" y="2237748"/>
            <a:ext cx="181273" cy="165870"/>
          </a:xfrm>
          <a:prstGeom prst="rect">
            <a:avLst/>
          </a:prstGeom>
        </p:spPr>
      </p:pic>
      <p:pic>
        <p:nvPicPr>
          <p:cNvPr id="139" name="Picture 138" descr="fire-spirit_1_0000074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8557494" y="1963469"/>
            <a:ext cx="164686" cy="247621"/>
          </a:xfrm>
          <a:prstGeom prst="rect">
            <a:avLst/>
          </a:prstGeom>
        </p:spPr>
      </p:pic>
      <p:pic>
        <p:nvPicPr>
          <p:cNvPr id="140" name="Picture 139" descr="fire-spirit_1_0000055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8722773" y="1999013"/>
            <a:ext cx="181273" cy="220370"/>
          </a:xfrm>
          <a:prstGeom prst="rect">
            <a:avLst/>
          </a:prstGeom>
        </p:spPr>
      </p:pic>
      <p:pic>
        <p:nvPicPr>
          <p:cNvPr id="141" name="Picture 140" descr="electro-spirit_1_21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8918853" y="2028039"/>
            <a:ext cx="181273" cy="198452"/>
          </a:xfrm>
          <a:prstGeom prst="rect">
            <a:avLst/>
          </a:prstGeom>
        </p:spPr>
      </p:pic>
      <p:pic>
        <p:nvPicPr>
          <p:cNvPr id="142" name="Picture 141" descr="electro-spirit_1_48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9085909" y="2028039"/>
            <a:ext cx="210300" cy="177718"/>
          </a:xfrm>
          <a:prstGeom prst="rect">
            <a:avLst/>
          </a:prstGeom>
        </p:spPr>
      </p:pic>
      <p:pic>
        <p:nvPicPr>
          <p:cNvPr id="143" name="Picture 142" descr="elite-barbarian_1_0000063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9254740" y="1951029"/>
            <a:ext cx="289088" cy="223926"/>
          </a:xfrm>
          <a:prstGeom prst="rect">
            <a:avLst/>
          </a:prstGeom>
        </p:spPr>
      </p:pic>
      <p:pic>
        <p:nvPicPr>
          <p:cNvPr id="145" name="Picture 144" descr="heal-spirit_1_0000016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8722773" y="1780420"/>
            <a:ext cx="140991" cy="183049"/>
          </a:xfrm>
          <a:prstGeom prst="rect">
            <a:avLst/>
          </a:prstGeom>
        </p:spPr>
      </p:pic>
      <p:pic>
        <p:nvPicPr>
          <p:cNvPr id="146" name="Picture 145" descr="heal-spirit_1_0000021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8524320" y="1785751"/>
            <a:ext cx="196083" cy="177718"/>
          </a:xfrm>
          <a:prstGeom prst="rect">
            <a:avLst/>
          </a:prstGeom>
        </p:spPr>
      </p:pic>
      <p:pic>
        <p:nvPicPr>
          <p:cNvPr id="147" name="Picture 146" descr="ice-spirit-evolution-symbol_1_0000000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8886273" y="1809447"/>
            <a:ext cx="157578" cy="193713"/>
          </a:xfrm>
          <a:prstGeom prst="rect">
            <a:avLst/>
          </a:prstGeom>
        </p:spPr>
      </p:pic>
      <p:pic>
        <p:nvPicPr>
          <p:cNvPr id="148" name="Picture 147" descr="evolution-symbol_0_0000020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9070506" y="1821887"/>
            <a:ext cx="184235" cy="184235"/>
          </a:xfrm>
          <a:prstGeom prst="rect">
            <a:avLst/>
          </a:prstGeom>
        </p:spPr>
      </p:pic>
      <p:pic>
        <p:nvPicPr>
          <p:cNvPr id="149" name="Picture 148" descr="barbarian-evolution_1_0000034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9259480" y="1635284"/>
            <a:ext cx="284349" cy="315745"/>
          </a:xfrm>
          <a:prstGeom prst="rect">
            <a:avLst/>
          </a:prstGeom>
        </p:spPr>
      </p:pic>
      <p:pic>
        <p:nvPicPr>
          <p:cNvPr id="154" name="Picture 153" descr="elixir_0_0000398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9574633" y="417325"/>
            <a:ext cx="162909" cy="162909"/>
          </a:xfrm>
          <a:prstGeom prst="rect">
            <a:avLst/>
          </a:prstGeom>
        </p:spPr>
      </p:pic>
      <p:pic>
        <p:nvPicPr>
          <p:cNvPr id="155" name="Picture 154" descr="elixir_0_0000439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9597144" y="779869"/>
            <a:ext cx="140397" cy="174165"/>
          </a:xfrm>
          <a:prstGeom prst="rect">
            <a:avLst/>
          </a:prstGeom>
        </p:spPr>
      </p:pic>
      <p:pic>
        <p:nvPicPr>
          <p:cNvPr id="156" name="Picture 155" descr="elixir_0_1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9772493" y="783422"/>
            <a:ext cx="151653" cy="167648"/>
          </a:xfrm>
          <a:prstGeom prst="rect">
            <a:avLst/>
          </a:prstGeom>
        </p:spPr>
      </p:pic>
      <p:pic>
        <p:nvPicPr>
          <p:cNvPr id="158" name="Picture 157" descr="elixir_0_0000394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9584111" y="587934"/>
            <a:ext cx="139213" cy="164092"/>
          </a:xfrm>
          <a:prstGeom prst="rect">
            <a:avLst/>
          </a:prstGeom>
        </p:spPr>
      </p:pic>
      <p:pic>
        <p:nvPicPr>
          <p:cNvPr id="163" name="Picture 162" descr="clock_0_0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9402840" y="419694"/>
            <a:ext cx="141582" cy="170609"/>
          </a:xfrm>
          <a:prstGeom prst="rect">
            <a:avLst/>
          </a:prstGeom>
        </p:spPr>
      </p:pic>
      <p:pic>
        <p:nvPicPr>
          <p:cNvPr id="164" name="Picture 163" descr="clock_1_11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9402246" y="779869"/>
            <a:ext cx="156984" cy="172387"/>
          </a:xfrm>
          <a:prstGeom prst="rect">
            <a:avLst/>
          </a:prstGeom>
        </p:spPr>
      </p:pic>
      <p:pic>
        <p:nvPicPr>
          <p:cNvPr id="165" name="Picture 164" descr="clock_0_0000048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9402246" y="600373"/>
            <a:ext cx="142174" cy="164686"/>
          </a:xfrm>
          <a:prstGeom prst="rect">
            <a:avLst/>
          </a:prstGeom>
        </p:spPr>
      </p:pic>
      <p:pic>
        <p:nvPicPr>
          <p:cNvPr id="167" name="Picture 166" descr="skeleton_0_0000009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9074061" y="1632915"/>
            <a:ext cx="222148" cy="216817"/>
          </a:xfrm>
          <a:prstGeom prst="rect">
            <a:avLst/>
          </a:prstGeom>
        </p:spPr>
      </p:pic>
      <p:pic>
        <p:nvPicPr>
          <p:cNvPr id="169" name="Picture 168" descr="skeleton_1_0002061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8972169" y="1632915"/>
            <a:ext cx="152838" cy="185418"/>
          </a:xfrm>
          <a:prstGeom prst="rect">
            <a:avLst/>
          </a:prstGeom>
        </p:spPr>
      </p:pic>
      <p:pic>
        <p:nvPicPr>
          <p:cNvPr id="171" name="Picture 170" descr="skeleton-evolution_1_0000135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8707369" y="1615142"/>
            <a:ext cx="125587" cy="174756"/>
          </a:xfrm>
          <a:prstGeom prst="rect">
            <a:avLst/>
          </a:prstGeom>
        </p:spPr>
      </p:pic>
      <p:pic>
        <p:nvPicPr>
          <p:cNvPr id="173" name="Picture 172" descr="skeleton-evolution_0_0000035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8580598" y="1615142"/>
            <a:ext cx="119070" cy="174756"/>
          </a:xfrm>
          <a:prstGeom prst="rect">
            <a:avLst/>
          </a:prstGeom>
        </p:spPr>
      </p:pic>
      <p:pic>
        <p:nvPicPr>
          <p:cNvPr id="174" name="Picture 173" descr="skeleton-evolution_1_0000103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8832957" y="1634691"/>
            <a:ext cx="139213" cy="174756"/>
          </a:xfrm>
          <a:prstGeom prst="rect">
            <a:avLst/>
          </a:prstGeom>
        </p:spPr>
      </p:pic>
      <p:pic>
        <p:nvPicPr>
          <p:cNvPr id="175" name="Picture 174" descr="the-log_0_attack_2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7235273" y="1516212"/>
            <a:ext cx="523675" cy="170017"/>
          </a:xfrm>
          <a:prstGeom prst="rect">
            <a:avLst/>
          </a:prstGeom>
        </p:spPr>
      </p:pic>
      <p:pic>
        <p:nvPicPr>
          <p:cNvPr id="177" name="Picture 176" descr="fireball_1_0000194"/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8379185" y="1491924"/>
            <a:ext cx="172979" cy="257100"/>
          </a:xfrm>
          <a:prstGeom prst="rect">
            <a:avLst/>
          </a:prstGeom>
        </p:spPr>
      </p:pic>
      <p:pic>
        <p:nvPicPr>
          <p:cNvPr id="180" name="Picture 179" descr="giant-snowball_1_05"/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738806" y="1471190"/>
            <a:ext cx="233404" cy="224517"/>
          </a:xfrm>
          <a:prstGeom prst="rect">
            <a:avLst/>
          </a:prstGeom>
        </p:spPr>
      </p:pic>
      <p:pic>
        <p:nvPicPr>
          <p:cNvPr id="182" name="Picture 181" descr="earthquake_1_10"/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7276740" y="1115754"/>
            <a:ext cx="482209" cy="386240"/>
          </a:xfrm>
          <a:prstGeom prst="rect">
            <a:avLst/>
          </a:prstGeom>
        </p:spPr>
      </p:pic>
      <p:pic>
        <p:nvPicPr>
          <p:cNvPr id="185" name="Picture 184" descr="arrows_1_12"/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7775536" y="1109239"/>
            <a:ext cx="501165" cy="393349"/>
          </a:xfrm>
          <a:prstGeom prst="rect">
            <a:avLst/>
          </a:prstGeom>
        </p:spPr>
      </p:pic>
      <p:pic>
        <p:nvPicPr>
          <p:cNvPr id="186" name="Picture 185" descr="rocket_1_08"/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8143411" y="1472968"/>
            <a:ext cx="209114" cy="267170"/>
          </a:xfrm>
          <a:prstGeom prst="rect">
            <a:avLst/>
          </a:prstGeom>
        </p:spPr>
      </p:pic>
      <p:pic>
        <p:nvPicPr>
          <p:cNvPr id="188" name="Picture 187" descr="goblin-barrel_1_0000015"/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7952662" y="1521545"/>
            <a:ext cx="210892" cy="220962"/>
          </a:xfrm>
          <a:prstGeom prst="rect">
            <a:avLst/>
          </a:prstGeom>
        </p:spPr>
      </p:pic>
      <p:pic>
        <p:nvPicPr>
          <p:cNvPr id="189" name="Picture 188" descr="goblin_0_0000083"/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8557494" y="1366337"/>
            <a:ext cx="225701" cy="248805"/>
          </a:xfrm>
          <a:prstGeom prst="rect">
            <a:avLst/>
          </a:prstGeom>
        </p:spPr>
      </p:pic>
      <p:pic>
        <p:nvPicPr>
          <p:cNvPr id="191" name="Picture 190" descr="archer_1_0000161"/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8562825" y="1145375"/>
            <a:ext cx="220370" cy="279609"/>
          </a:xfrm>
          <a:prstGeom prst="rect">
            <a:avLst/>
          </a:prstGeom>
        </p:spPr>
      </p:pic>
      <p:pic>
        <p:nvPicPr>
          <p:cNvPr id="192" name="Picture 191" descr="archer-evolution_1_0000034"/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8750614" y="1145375"/>
            <a:ext cx="251766" cy="290865"/>
          </a:xfrm>
          <a:prstGeom prst="rect">
            <a:avLst/>
          </a:prstGeom>
        </p:spPr>
      </p:pic>
      <p:pic>
        <p:nvPicPr>
          <p:cNvPr id="193" name="Picture 192" descr="archer-queen_1_0000034"/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8904044" y="1041114"/>
            <a:ext cx="434817" cy="358397"/>
          </a:xfrm>
          <a:prstGeom prst="rect">
            <a:avLst/>
          </a:prstGeom>
        </p:spPr>
      </p:pic>
      <p:pic>
        <p:nvPicPr>
          <p:cNvPr id="195" name="Picture 194" descr="baby-dragon_1_0000013"/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>
            <a:off x="7605518" y="423839"/>
            <a:ext cx="374984" cy="334701"/>
          </a:xfrm>
          <a:prstGeom prst="rect">
            <a:avLst/>
          </a:prstGeom>
        </p:spPr>
      </p:pic>
      <p:pic>
        <p:nvPicPr>
          <p:cNvPr id="196" name="Picture 195" descr="barbarian-barrel_1_attack_27"/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8279663" y="1264445"/>
            <a:ext cx="300936" cy="227479"/>
          </a:xfrm>
          <a:prstGeom prst="rect">
            <a:avLst/>
          </a:prstGeom>
        </p:spPr>
      </p:pic>
      <p:pic>
        <p:nvPicPr>
          <p:cNvPr id="197" name="Picture 196" descr="bat_1_0000069"/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7670089" y="262117"/>
            <a:ext cx="158761" cy="121440"/>
          </a:xfrm>
          <a:prstGeom prst="rect">
            <a:avLst/>
          </a:prstGeom>
        </p:spPr>
      </p:pic>
      <p:pic>
        <p:nvPicPr>
          <p:cNvPr id="198" name="Picture 197" descr="bat_1_0000086"/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7694378" y="361047"/>
            <a:ext cx="134474" cy="126179"/>
          </a:xfrm>
          <a:prstGeom prst="rect">
            <a:avLst/>
          </a:prstGeom>
        </p:spPr>
      </p:pic>
      <p:pic>
        <p:nvPicPr>
          <p:cNvPr id="199" name="Picture 198" descr="bat-evolution_1_0000030"/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7808118" y="262117"/>
            <a:ext cx="232218" cy="98338"/>
          </a:xfrm>
          <a:prstGeom prst="rect">
            <a:avLst/>
          </a:prstGeom>
        </p:spPr>
      </p:pic>
      <p:pic>
        <p:nvPicPr>
          <p:cNvPr id="200" name="Picture 199" descr="bat-evolution_1_0000022"/>
          <p:cNvPicPr>
            <a:picLocks noChangeAspect="1"/>
          </p:cNvPicPr>
          <p:nvPr/>
        </p:nvPicPr>
        <p:blipFill>
          <a:blip r:embed="rId92"/>
          <a:stretch>
            <a:fillRect/>
          </a:stretch>
        </p:blipFill>
        <p:spPr>
          <a:xfrm>
            <a:off x="7828850" y="361047"/>
            <a:ext cx="219778" cy="79382"/>
          </a:xfrm>
          <a:prstGeom prst="rect">
            <a:avLst/>
          </a:prstGeom>
        </p:spPr>
      </p:pic>
      <p:pic>
        <p:nvPicPr>
          <p:cNvPr id="201" name="Picture 200" descr="flying-machine_1_43"/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7716888" y="765058"/>
            <a:ext cx="353066" cy="337665"/>
          </a:xfrm>
          <a:prstGeom prst="rect">
            <a:avLst/>
          </a:prstGeom>
        </p:spPr>
      </p:pic>
      <p:pic>
        <p:nvPicPr>
          <p:cNvPr id="202" name="Picture 201" descr="inferno-dragon_1_0000023"/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7959770" y="440426"/>
            <a:ext cx="316931" cy="302121"/>
          </a:xfrm>
          <a:prstGeom prst="rect">
            <a:avLst/>
          </a:prstGeom>
        </p:spPr>
      </p:pic>
      <p:pic>
        <p:nvPicPr>
          <p:cNvPr id="203" name="Picture 202" descr="lava-hound_1_0000054"/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7256008" y="742548"/>
            <a:ext cx="324631" cy="360175"/>
          </a:xfrm>
          <a:prstGeom prst="rect">
            <a:avLst/>
          </a:prstGeom>
        </p:spPr>
      </p:pic>
      <p:pic>
        <p:nvPicPr>
          <p:cNvPr id="205" name="Picture 204" descr="lava-pup_1_0000173"/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7580639" y="843254"/>
            <a:ext cx="140397" cy="126773"/>
          </a:xfrm>
          <a:prstGeom prst="rect">
            <a:avLst/>
          </a:prstGeom>
        </p:spPr>
      </p:pic>
      <p:pic>
        <p:nvPicPr>
          <p:cNvPr id="206" name="Picture 205" descr="lava-pup_1_0000221"/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7580639" y="946331"/>
            <a:ext cx="125587" cy="141582"/>
          </a:xfrm>
          <a:prstGeom prst="rect">
            <a:avLst/>
          </a:prstGeom>
        </p:spPr>
      </p:pic>
      <p:pic>
        <p:nvPicPr>
          <p:cNvPr id="208" name="Picture 207" descr="lava-pup_1_0000222"/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7549241" y="688048"/>
            <a:ext cx="120848" cy="155208"/>
          </a:xfrm>
          <a:prstGeom prst="rect">
            <a:avLst/>
          </a:prstGeom>
        </p:spPr>
      </p:pic>
      <p:pic>
        <p:nvPicPr>
          <p:cNvPr id="209" name="Picture 208" descr="minion_1_0000006"/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8069955" y="244346"/>
            <a:ext cx="168240" cy="176534"/>
          </a:xfrm>
          <a:prstGeom prst="rect">
            <a:avLst/>
          </a:prstGeom>
        </p:spPr>
      </p:pic>
      <p:pic>
        <p:nvPicPr>
          <p:cNvPr id="210" name="Picture 209" descr="minion_1_0000186"/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8213315" y="262117"/>
            <a:ext cx="165870" cy="174165"/>
          </a:xfrm>
          <a:prstGeom prst="rect">
            <a:avLst/>
          </a:prstGeom>
        </p:spPr>
      </p:pic>
      <p:pic>
        <p:nvPicPr>
          <p:cNvPr id="211" name="Picture 210" descr="minion_1_0000188"/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8364373" y="265078"/>
            <a:ext cx="203191" cy="175348"/>
          </a:xfrm>
          <a:prstGeom prst="rect">
            <a:avLst/>
          </a:prstGeom>
        </p:spPr>
      </p:pic>
      <p:pic>
        <p:nvPicPr>
          <p:cNvPr id="214" name="Picture 213" descr="mega-minion_1_0000096"/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8251820" y="449313"/>
            <a:ext cx="211484" cy="302713"/>
          </a:xfrm>
          <a:prstGeom prst="rect">
            <a:avLst/>
          </a:prstGeom>
        </p:spPr>
      </p:pic>
      <p:pic>
        <p:nvPicPr>
          <p:cNvPr id="216" name="Picture 215" descr="phoenix-big_1_0000012"/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7980503" y="813635"/>
            <a:ext cx="333518" cy="327001"/>
          </a:xfrm>
          <a:prstGeom prst="rect">
            <a:avLst/>
          </a:prstGeom>
        </p:spPr>
      </p:pic>
      <p:pic>
        <p:nvPicPr>
          <p:cNvPr id="219" name="Picture 218" descr="phoenix-small_1_0000004"/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8251820" y="715297"/>
            <a:ext cx="301527" cy="325817"/>
          </a:xfrm>
          <a:prstGeom prst="rect">
            <a:avLst/>
          </a:prstGeom>
        </p:spPr>
      </p:pic>
      <p:pic>
        <p:nvPicPr>
          <p:cNvPr id="220" name="Picture 219" descr="electro-dragon_1_0000050"/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>
            <a:off x="8450272" y="327281"/>
            <a:ext cx="344774" cy="263022"/>
          </a:xfrm>
          <a:prstGeom prst="rect">
            <a:avLst/>
          </a:prstGeom>
        </p:spPr>
      </p:pic>
      <p:pic>
        <p:nvPicPr>
          <p:cNvPr id="221" name="Picture 220" descr="skeleton-dragon_0_0000159"/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8476929" y="580231"/>
            <a:ext cx="306267" cy="322854"/>
          </a:xfrm>
          <a:prstGeom prst="rect">
            <a:avLst/>
          </a:prstGeom>
        </p:spPr>
      </p:pic>
      <p:pic>
        <p:nvPicPr>
          <p:cNvPr id="222" name="Picture 221" descr="giant_1_0000031"/>
          <p:cNvPicPr>
            <a:picLocks noChangeAspect="1"/>
          </p:cNvPicPr>
          <p:nvPr/>
        </p:nvPicPr>
        <p:blipFill>
          <a:blip r:embed="rId107"/>
          <a:stretch>
            <a:fillRect/>
          </a:stretch>
        </p:blipFill>
        <p:spPr>
          <a:xfrm>
            <a:off x="8774309" y="393629"/>
            <a:ext cx="485170" cy="414083"/>
          </a:xfrm>
          <a:prstGeom prst="rect">
            <a:avLst/>
          </a:prstGeom>
        </p:spPr>
      </p:pic>
      <p:pic>
        <p:nvPicPr>
          <p:cNvPr id="223" name="Picture 222" descr="knight_1_0000104"/>
          <p:cNvPicPr>
            <a:picLocks noChangeAspect="1"/>
          </p:cNvPicPr>
          <p:nvPr/>
        </p:nvPicPr>
        <p:blipFill>
          <a:blip r:embed="rId108"/>
          <a:stretch>
            <a:fillRect/>
          </a:stretch>
        </p:blipFill>
        <p:spPr>
          <a:xfrm>
            <a:off x="8516620" y="903087"/>
            <a:ext cx="233996" cy="254136"/>
          </a:xfrm>
          <a:prstGeom prst="rect">
            <a:avLst/>
          </a:prstGeom>
        </p:spPr>
      </p:pic>
      <p:pic>
        <p:nvPicPr>
          <p:cNvPr id="224" name="Picture 223" descr="knight-evolution_1_0000007"/>
          <p:cNvPicPr>
            <a:picLocks noChangeAspect="1"/>
          </p:cNvPicPr>
          <p:nvPr/>
        </p:nvPicPr>
        <p:blipFill>
          <a:blip r:embed="rId109"/>
          <a:stretch>
            <a:fillRect/>
          </a:stretch>
        </p:blipFill>
        <p:spPr>
          <a:xfrm>
            <a:off x="8737582" y="900123"/>
            <a:ext cx="201414" cy="280201"/>
          </a:xfrm>
          <a:prstGeom prst="rect">
            <a:avLst/>
          </a:prstGeom>
        </p:spPr>
      </p:pic>
      <p:pic>
        <p:nvPicPr>
          <p:cNvPr id="228" name="Picture 227" descr="prince_1_0000014"/>
          <p:cNvPicPr>
            <a:picLocks noChangeAspect="1"/>
          </p:cNvPicPr>
          <p:nvPr/>
        </p:nvPicPr>
        <p:blipFill>
          <a:blip r:embed="rId110"/>
          <a:stretch>
            <a:fillRect/>
          </a:stretch>
        </p:blipFill>
        <p:spPr>
          <a:xfrm>
            <a:off x="9172397" y="576678"/>
            <a:ext cx="229848" cy="437187"/>
          </a:xfrm>
          <a:prstGeom prst="rect">
            <a:avLst/>
          </a:prstGeom>
        </p:spPr>
      </p:pic>
      <p:pic>
        <p:nvPicPr>
          <p:cNvPr id="229" name="Picture 228" descr="royal-hog_1_250"/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8276699" y="1056515"/>
            <a:ext cx="237549" cy="219778"/>
          </a:xfrm>
          <a:prstGeom prst="rect">
            <a:avLst/>
          </a:prstGeom>
        </p:spPr>
      </p:pic>
      <p:pic>
        <p:nvPicPr>
          <p:cNvPr id="230" name="Picture 229" descr="princess_1_0000039"/>
          <p:cNvPicPr>
            <a:picLocks noChangeAspect="1"/>
          </p:cNvPicPr>
          <p:nvPr/>
        </p:nvPicPr>
        <p:blipFill>
          <a:blip r:embed="rId112"/>
          <a:stretch>
            <a:fillRect/>
          </a:stretch>
        </p:blipFill>
        <p:spPr>
          <a:xfrm>
            <a:off x="8967430" y="813635"/>
            <a:ext cx="234588" cy="244658"/>
          </a:xfrm>
          <a:prstGeom prst="rect">
            <a:avLst/>
          </a:prstGeom>
        </p:spPr>
      </p:pic>
      <p:pic>
        <p:nvPicPr>
          <p:cNvPr id="233" name="Picture 232" descr="tower-bar_1_0005459"/>
          <p:cNvPicPr>
            <a:picLocks noChangeAspect="1"/>
          </p:cNvPicPr>
          <p:nvPr/>
        </p:nvPicPr>
        <p:blipFill>
          <a:blip r:embed="rId113"/>
          <a:stretch>
            <a:fillRect/>
          </a:stretch>
        </p:blipFill>
        <p:spPr>
          <a:xfrm>
            <a:off x="9924145" y="849770"/>
            <a:ext cx="376762" cy="123218"/>
          </a:xfrm>
          <a:prstGeom prst="rect">
            <a:avLst/>
          </a:prstGeom>
        </p:spPr>
      </p:pic>
      <p:pic>
        <p:nvPicPr>
          <p:cNvPr id="234" name="Picture 233" descr="tower-bar_0_0006219"/>
          <p:cNvPicPr>
            <a:picLocks noChangeAspect="1"/>
          </p:cNvPicPr>
          <p:nvPr/>
        </p:nvPicPr>
        <p:blipFill>
          <a:blip r:embed="rId114"/>
          <a:stretch>
            <a:fillRect/>
          </a:stretch>
        </p:blipFill>
        <p:spPr>
          <a:xfrm>
            <a:off x="9932438" y="765058"/>
            <a:ext cx="368469" cy="94191"/>
          </a:xfrm>
          <a:prstGeom prst="rect">
            <a:avLst/>
          </a:prstGeom>
        </p:spPr>
      </p:pic>
      <p:pic>
        <p:nvPicPr>
          <p:cNvPr id="235" name="Picture 234" descr="mini-pekka_1_0001473"/>
          <p:cNvPicPr>
            <a:picLocks noChangeAspect="1"/>
          </p:cNvPicPr>
          <p:nvPr/>
        </p:nvPicPr>
        <p:blipFill>
          <a:blip r:embed="rId115"/>
          <a:stretch>
            <a:fillRect/>
          </a:stretch>
        </p:blipFill>
        <p:spPr>
          <a:xfrm>
            <a:off x="8750614" y="745509"/>
            <a:ext cx="162909" cy="177718"/>
          </a:xfrm>
          <a:prstGeom prst="rect">
            <a:avLst/>
          </a:prstGeom>
        </p:spPr>
      </p:pic>
      <p:pic>
        <p:nvPicPr>
          <p:cNvPr id="236" name="Picture 235" descr="wall-breaker_1_0000000"/>
          <p:cNvPicPr>
            <a:picLocks noChangeAspect="1"/>
          </p:cNvPicPr>
          <p:nvPr/>
        </p:nvPicPr>
        <p:blipFill>
          <a:blip r:embed="rId116"/>
          <a:stretch>
            <a:fillRect/>
          </a:stretch>
        </p:blipFill>
        <p:spPr>
          <a:xfrm>
            <a:off x="8863761" y="799417"/>
            <a:ext cx="135657" cy="151653"/>
          </a:xfrm>
          <a:prstGeom prst="rect">
            <a:avLst/>
          </a:prstGeom>
        </p:spPr>
      </p:pic>
      <p:pic>
        <p:nvPicPr>
          <p:cNvPr id="237" name="Picture 236" descr="wall-breaker-evolution_1_0000024"/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8937810" y="1006162"/>
            <a:ext cx="106039" cy="151061"/>
          </a:xfrm>
          <a:prstGeom prst="rect">
            <a:avLst/>
          </a:prstGeom>
        </p:spPr>
      </p:pic>
      <p:pic>
        <p:nvPicPr>
          <p:cNvPr id="238" name="Picture 237" descr="crown-icon_0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9246448" y="436281"/>
            <a:ext cx="142174" cy="150469"/>
          </a:xfrm>
          <a:prstGeom prst="rect">
            <a:avLst/>
          </a:prstGeom>
        </p:spPr>
      </p:pic>
      <p:pic>
        <p:nvPicPr>
          <p:cNvPr id="239" name="Picture 238" descr="king-tower_0_0000009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061581" y="1788713"/>
            <a:ext cx="583507" cy="601871"/>
          </a:xfrm>
          <a:prstGeom prst="rect">
            <a:avLst/>
          </a:prstGeom>
        </p:spPr>
      </p:pic>
      <p:sp>
        <p:nvSpPr>
          <p:cNvPr id="241" name="Text Box 240"/>
          <p:cNvSpPr txBox="1"/>
          <p:nvPr/>
        </p:nvSpPr>
        <p:spPr>
          <a:xfrm>
            <a:off x="9308949" y="2458112"/>
            <a:ext cx="1122680" cy="338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11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模仿对局真实场景</a:t>
            </a:r>
            <a:endParaRPr lang="zh-CN" sz="11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sz="1100" b="1">
                <a:latin typeface="Times New Roman" panose="02020603050405020304" charset="0"/>
                <a:cs typeface="Times New Roman" panose="02020603050405020304" charset="0"/>
              </a:rPr>
              <a:t>制作生成式数据集</a:t>
            </a:r>
            <a:endParaRPr lang="zh-CN" sz="11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42" name="Straight Connector 241"/>
          <p:cNvCxnSpPr/>
          <p:nvPr/>
        </p:nvCxnSpPr>
        <p:spPr>
          <a:xfrm>
            <a:off x="9202018" y="2448047"/>
            <a:ext cx="592" cy="387426"/>
          </a:xfrm>
          <a:prstGeom prst="line">
            <a:avLst/>
          </a:prstGeom>
          <a:ln w="1905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5521481" y="2916629"/>
            <a:ext cx="1713792" cy="2717307"/>
          </a:xfrm>
          <a:prstGeom prst="roundRect">
            <a:avLst>
              <a:gd name="adj" fmla="val 7972"/>
            </a:avLst>
          </a:prstGeom>
          <a:blipFill rotWithShape="1">
            <a:blip r:embed="rId120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249" name="Rounded Rectangle 248"/>
          <p:cNvSpPr/>
          <p:nvPr/>
        </p:nvSpPr>
        <p:spPr>
          <a:xfrm>
            <a:off x="7411214" y="2916629"/>
            <a:ext cx="1713792" cy="2717307"/>
          </a:xfrm>
          <a:prstGeom prst="roundRect">
            <a:avLst>
              <a:gd name="adj" fmla="val 7972"/>
            </a:avLst>
          </a:prstGeom>
          <a:blipFill rotWithShape="1">
            <a:blip r:embed="rId121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252" name="Rounded Rectangle 251"/>
          <p:cNvSpPr/>
          <p:nvPr/>
        </p:nvSpPr>
        <p:spPr>
          <a:xfrm>
            <a:off x="9306279" y="2916629"/>
            <a:ext cx="1713792" cy="2717307"/>
          </a:xfrm>
          <a:prstGeom prst="roundRect">
            <a:avLst>
              <a:gd name="adj" fmla="val 7972"/>
            </a:avLst>
          </a:prstGeom>
          <a:blipFill rotWithShape="1">
            <a:blip r:embed="rId12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259" name="Text Box 258"/>
          <p:cNvSpPr txBox="1"/>
          <p:nvPr/>
        </p:nvSpPr>
        <p:spPr>
          <a:xfrm>
            <a:off x="6144210" y="5672443"/>
            <a:ext cx="561340" cy="168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1100" b="1">
                <a:latin typeface="Times New Roman" panose="02020603050405020304" charset="0"/>
                <a:cs typeface="Times New Roman" panose="02020603050405020304" charset="0"/>
              </a:rPr>
              <a:t>背景增强</a:t>
            </a:r>
            <a:endParaRPr lang="zh-CN" sz="11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1" name="Rounded Rectangle 260"/>
          <p:cNvSpPr/>
          <p:nvPr/>
        </p:nvSpPr>
        <p:spPr>
          <a:xfrm>
            <a:off x="3654851" y="2916629"/>
            <a:ext cx="1713792" cy="2717307"/>
          </a:xfrm>
          <a:prstGeom prst="roundRect">
            <a:avLst>
              <a:gd name="adj" fmla="val 7972"/>
            </a:avLst>
          </a:prstGeom>
          <a:blipFill rotWithShape="1">
            <a:blip r:embed="rId12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cxnSp>
        <p:nvCxnSpPr>
          <p:cNvPr id="263" name="Straight Connector 262"/>
          <p:cNvCxnSpPr/>
          <p:nvPr/>
        </p:nvCxnSpPr>
        <p:spPr>
          <a:xfrm flipV="1">
            <a:off x="5689721" y="1338494"/>
            <a:ext cx="441926" cy="1186"/>
          </a:xfrm>
          <a:prstGeom prst="line">
            <a:avLst/>
          </a:prstGeom>
          <a:ln w="1905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 Box 263"/>
          <p:cNvSpPr txBox="1"/>
          <p:nvPr/>
        </p:nvSpPr>
        <p:spPr>
          <a:xfrm>
            <a:off x="4230780" y="5673035"/>
            <a:ext cx="561340" cy="168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1100" b="1">
                <a:latin typeface="Times New Roman" panose="02020603050405020304" charset="0"/>
                <a:cs typeface="Times New Roman" panose="02020603050405020304" charset="0"/>
              </a:rPr>
              <a:t>背景选取</a:t>
            </a:r>
            <a:endParaRPr lang="zh-CN" sz="11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5" name="Text Box 264"/>
          <p:cNvSpPr txBox="1"/>
          <p:nvPr/>
        </p:nvSpPr>
        <p:spPr>
          <a:xfrm>
            <a:off x="7945411" y="5673035"/>
            <a:ext cx="701675" cy="168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1100" b="1">
                <a:latin typeface="Times New Roman" panose="02020603050405020304" charset="0"/>
                <a:cs typeface="Times New Roman" panose="02020603050405020304" charset="0"/>
              </a:rPr>
              <a:t>防御塔加入</a:t>
            </a:r>
            <a:endParaRPr lang="zh-CN" sz="11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6" name="Text Box 265"/>
          <p:cNvSpPr txBox="1"/>
          <p:nvPr/>
        </p:nvSpPr>
        <p:spPr>
          <a:xfrm>
            <a:off x="9882208" y="5673035"/>
            <a:ext cx="561340" cy="168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1100" b="1">
                <a:latin typeface="Times New Roman" panose="02020603050405020304" charset="0"/>
                <a:cs typeface="Times New Roman" panose="02020603050405020304" charset="0"/>
              </a:rPr>
              <a:t>部队加入</a:t>
            </a:r>
            <a:endParaRPr lang="zh-CN" sz="11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67" name="Straight Connector 266"/>
          <p:cNvCxnSpPr/>
          <p:nvPr/>
        </p:nvCxnSpPr>
        <p:spPr>
          <a:xfrm>
            <a:off x="6942630" y="5759107"/>
            <a:ext cx="832905" cy="2370"/>
          </a:xfrm>
          <a:prstGeom prst="line">
            <a:avLst/>
          </a:prstGeom>
          <a:ln w="1905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>
            <a:off x="8832957" y="5754368"/>
            <a:ext cx="832905" cy="2370"/>
          </a:xfrm>
          <a:prstGeom prst="line">
            <a:avLst/>
          </a:prstGeom>
          <a:ln w="1905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9" name="Group 268"/>
          <p:cNvGrpSpPr/>
          <p:nvPr/>
        </p:nvGrpSpPr>
        <p:grpSpPr>
          <a:xfrm flipH="1" flipV="1">
            <a:off x="2967083" y="4352589"/>
            <a:ext cx="604241" cy="1165829"/>
            <a:chOff x="5475" y="4316"/>
            <a:chExt cx="1205" cy="1006"/>
          </a:xfrm>
        </p:grpSpPr>
        <p:grpSp>
          <p:nvGrpSpPr>
            <p:cNvPr id="270" name="Group 269"/>
            <p:cNvGrpSpPr/>
            <p:nvPr/>
          </p:nvGrpSpPr>
          <p:grpSpPr>
            <a:xfrm>
              <a:off x="5475" y="4316"/>
              <a:ext cx="600" cy="1007"/>
              <a:chOff x="5475" y="4316"/>
              <a:chExt cx="1086" cy="1007"/>
            </a:xfrm>
          </p:grpSpPr>
          <p:cxnSp>
            <p:nvCxnSpPr>
              <p:cNvPr id="271" name="Straight Connector 270"/>
              <p:cNvCxnSpPr/>
              <p:nvPr/>
            </p:nvCxnSpPr>
            <p:spPr>
              <a:xfrm>
                <a:off x="5475" y="5323"/>
                <a:ext cx="1080" cy="0"/>
              </a:xfrm>
              <a:prstGeom prst="line">
                <a:avLst/>
              </a:prstGeom>
              <a:ln w="1905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H="1" flipV="1">
                <a:off x="6555" y="4316"/>
                <a:ext cx="6" cy="1001"/>
              </a:xfrm>
              <a:prstGeom prst="line">
                <a:avLst/>
              </a:prstGeom>
              <a:ln w="1905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3" name="Straight Connector 272"/>
            <p:cNvCxnSpPr/>
            <p:nvPr/>
          </p:nvCxnSpPr>
          <p:spPr>
            <a:xfrm>
              <a:off x="6084" y="4316"/>
              <a:ext cx="597" cy="0"/>
            </a:xfrm>
            <a:prstGeom prst="line">
              <a:avLst/>
            </a:prstGeom>
            <a:ln w="19050" cap="rnd">
              <a:solidFill>
                <a:srgbClr val="41719C"/>
              </a:solidFill>
              <a:round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5" name="Straight Connector 274"/>
          <p:cNvCxnSpPr/>
          <p:nvPr/>
        </p:nvCxnSpPr>
        <p:spPr>
          <a:xfrm>
            <a:off x="6829485" y="1344419"/>
            <a:ext cx="400932" cy="2370"/>
          </a:xfrm>
          <a:prstGeom prst="line">
            <a:avLst/>
          </a:prstGeom>
          <a:ln w="1905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 Box 275"/>
          <p:cNvSpPr txBox="1"/>
          <p:nvPr/>
        </p:nvSpPr>
        <p:spPr>
          <a:xfrm>
            <a:off x="6868741" y="1005728"/>
            <a:ext cx="321945" cy="2571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84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构建</a:t>
            </a:r>
            <a:endParaRPr lang="zh-CN" sz="84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/>
            <a:r>
              <a:rPr lang="zh-CN" sz="840" b="1">
                <a:latin typeface="Times New Roman" panose="02020603050405020304" charset="0"/>
                <a:cs typeface="Times New Roman" panose="02020603050405020304" charset="0"/>
              </a:rPr>
              <a:t>数据集</a:t>
            </a:r>
            <a:endParaRPr lang="zh-CN" sz="84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7" name="Text Box 276"/>
          <p:cNvSpPr txBox="1"/>
          <p:nvPr/>
        </p:nvSpPr>
        <p:spPr>
          <a:xfrm>
            <a:off x="2715992" y="843470"/>
            <a:ext cx="280670" cy="338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1100" b="1"/>
              <a:t>逐帧</a:t>
            </a:r>
            <a:endParaRPr lang="zh-CN" altLang="en-US" sz="1100" b="1"/>
          </a:p>
          <a:p>
            <a:r>
              <a:rPr lang="zh-CN" altLang="en-US" sz="1100" b="1"/>
              <a:t>提取</a:t>
            </a:r>
            <a:endParaRPr lang="zh-CN" altLang="en-US" sz="1100" b="1"/>
          </a:p>
        </p:txBody>
      </p:sp>
      <p:sp>
        <p:nvSpPr>
          <p:cNvPr id="278" name="Text Box 277"/>
          <p:cNvSpPr txBox="1"/>
          <p:nvPr/>
        </p:nvSpPr>
        <p:spPr>
          <a:xfrm>
            <a:off x="2694767" y="3966499"/>
            <a:ext cx="842010" cy="338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1100" b="1"/>
              <a:t>更新</a:t>
            </a:r>
            <a:endParaRPr lang="zh-CN" altLang="en-US" sz="1100" b="1"/>
          </a:p>
          <a:p>
            <a:pPr algn="ctr"/>
            <a:r>
              <a:rPr lang="zh-CN" altLang="en-US" sz="1100" b="1"/>
              <a:t>目标识别模型</a:t>
            </a:r>
            <a:endParaRPr lang="zh-CN" altLang="en-US" sz="1100" b="1"/>
          </a:p>
        </p:txBody>
      </p:sp>
      <p:sp>
        <p:nvSpPr>
          <p:cNvPr id="279" name="Rectangles 278"/>
          <p:cNvSpPr/>
          <p:nvPr/>
        </p:nvSpPr>
        <p:spPr>
          <a:xfrm>
            <a:off x="637200" y="5106115"/>
            <a:ext cx="106039" cy="93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grpSp>
        <p:nvGrpSpPr>
          <p:cNvPr id="329" name="Group 328"/>
          <p:cNvGrpSpPr/>
          <p:nvPr/>
        </p:nvGrpSpPr>
        <p:grpSpPr>
          <a:xfrm>
            <a:off x="845722" y="4900554"/>
            <a:ext cx="1242247" cy="617274"/>
            <a:chOff x="1061" y="8008"/>
            <a:chExt cx="2097" cy="1042"/>
          </a:xfrm>
        </p:grpSpPr>
        <p:grpSp>
          <p:nvGrpSpPr>
            <p:cNvPr id="291" name="Group 290"/>
            <p:cNvGrpSpPr/>
            <p:nvPr/>
          </p:nvGrpSpPr>
          <p:grpSpPr>
            <a:xfrm>
              <a:off x="2158" y="8124"/>
              <a:ext cx="738" cy="630"/>
              <a:chOff x="2196" y="8116"/>
              <a:chExt cx="738" cy="630"/>
            </a:xfrm>
          </p:grpSpPr>
          <p:grpSp>
            <p:nvGrpSpPr>
              <p:cNvPr id="286" name="Group 285"/>
              <p:cNvGrpSpPr/>
              <p:nvPr/>
            </p:nvGrpSpPr>
            <p:grpSpPr>
              <a:xfrm rot="10800000">
                <a:off x="2196" y="8116"/>
                <a:ext cx="739" cy="631"/>
                <a:chOff x="1916" y="8813"/>
                <a:chExt cx="739" cy="631"/>
              </a:xfrm>
            </p:grpSpPr>
            <p:sp>
              <p:nvSpPr>
                <p:cNvPr id="283" name="Rectangles 282"/>
                <p:cNvSpPr/>
                <p:nvPr/>
              </p:nvSpPr>
              <p:spPr>
                <a:xfrm>
                  <a:off x="2026" y="9051"/>
                  <a:ext cx="52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680"/>
                </a:p>
              </p:txBody>
            </p:sp>
            <p:sp>
              <p:nvSpPr>
                <p:cNvPr id="284" name="Rectangles 283"/>
                <p:cNvSpPr/>
                <p:nvPr/>
              </p:nvSpPr>
              <p:spPr>
                <a:xfrm>
                  <a:off x="1916" y="9294"/>
                  <a:ext cx="739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680"/>
                </a:p>
              </p:txBody>
            </p:sp>
            <p:sp>
              <p:nvSpPr>
                <p:cNvPr id="285" name="Rectangles 284"/>
                <p:cNvSpPr/>
                <p:nvPr/>
              </p:nvSpPr>
              <p:spPr>
                <a:xfrm>
                  <a:off x="2145" y="8813"/>
                  <a:ext cx="28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680"/>
                </a:p>
              </p:txBody>
            </p:sp>
          </p:grpSp>
          <p:cxnSp>
            <p:nvCxnSpPr>
              <p:cNvPr id="289" name="Straight Connector 288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Group 291"/>
            <p:cNvGrpSpPr/>
            <p:nvPr/>
          </p:nvGrpSpPr>
          <p:grpSpPr>
            <a:xfrm rot="10800000">
              <a:off x="1420" y="8124"/>
              <a:ext cx="738" cy="630"/>
              <a:chOff x="2196" y="8116"/>
              <a:chExt cx="738" cy="630"/>
            </a:xfrm>
          </p:grpSpPr>
          <p:grpSp>
            <p:nvGrpSpPr>
              <p:cNvPr id="293" name="Group 292"/>
              <p:cNvGrpSpPr/>
              <p:nvPr/>
            </p:nvGrpSpPr>
            <p:grpSpPr>
              <a:xfrm rot="10800000">
                <a:off x="2196" y="8116"/>
                <a:ext cx="739" cy="631"/>
                <a:chOff x="1916" y="8813"/>
                <a:chExt cx="739" cy="631"/>
              </a:xfrm>
            </p:grpSpPr>
            <p:sp>
              <p:nvSpPr>
                <p:cNvPr id="294" name="Rectangles 293"/>
                <p:cNvSpPr/>
                <p:nvPr/>
              </p:nvSpPr>
              <p:spPr>
                <a:xfrm>
                  <a:off x="2026" y="9051"/>
                  <a:ext cx="52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680"/>
                </a:p>
              </p:txBody>
            </p:sp>
            <p:sp>
              <p:nvSpPr>
                <p:cNvPr id="295" name="Rectangles 294"/>
                <p:cNvSpPr/>
                <p:nvPr/>
              </p:nvSpPr>
              <p:spPr>
                <a:xfrm>
                  <a:off x="1916" y="9294"/>
                  <a:ext cx="739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680"/>
                </a:p>
              </p:txBody>
            </p:sp>
            <p:sp>
              <p:nvSpPr>
                <p:cNvPr id="296" name="Rectangles 295"/>
                <p:cNvSpPr/>
                <p:nvPr/>
              </p:nvSpPr>
              <p:spPr>
                <a:xfrm>
                  <a:off x="2145" y="8813"/>
                  <a:ext cx="28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680"/>
                </a:p>
              </p:txBody>
            </p:sp>
          </p:grpSp>
          <p:cxnSp>
            <p:nvCxnSpPr>
              <p:cNvPr id="297" name="Straight Connector 296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Group 305"/>
            <p:cNvGrpSpPr/>
            <p:nvPr/>
          </p:nvGrpSpPr>
          <p:grpSpPr>
            <a:xfrm>
              <a:off x="2528" y="8008"/>
              <a:ext cx="630" cy="1043"/>
              <a:chOff x="2528" y="7935"/>
              <a:chExt cx="630" cy="1116"/>
            </a:xfrm>
          </p:grpSpPr>
          <p:grpSp>
            <p:nvGrpSpPr>
              <p:cNvPr id="300" name="Group 299"/>
              <p:cNvGrpSpPr/>
              <p:nvPr/>
            </p:nvGrpSpPr>
            <p:grpSpPr>
              <a:xfrm flipH="1">
                <a:off x="2528" y="7936"/>
                <a:ext cx="630" cy="1115"/>
                <a:chOff x="5475" y="4322"/>
                <a:chExt cx="1243" cy="1001"/>
              </a:xfrm>
            </p:grpSpPr>
            <p:grpSp>
              <p:nvGrpSpPr>
                <p:cNvPr id="301" name="Group 300"/>
                <p:cNvGrpSpPr/>
                <p:nvPr/>
              </p:nvGrpSpPr>
              <p:grpSpPr>
                <a:xfrm>
                  <a:off x="5475" y="4322"/>
                  <a:ext cx="300" cy="1001"/>
                  <a:chOff x="5475" y="4322"/>
                  <a:chExt cx="543" cy="1001"/>
                </a:xfrm>
              </p:grpSpPr>
              <p:cxnSp>
                <p:nvCxnSpPr>
                  <p:cNvPr id="302" name="Straight Connector 301"/>
                  <p:cNvCxnSpPr/>
                  <p:nvPr/>
                </p:nvCxnSpPr>
                <p:spPr>
                  <a:xfrm flipV="1">
                    <a:off x="5475" y="5322"/>
                    <a:ext cx="535" cy="1"/>
                  </a:xfrm>
                  <a:prstGeom prst="line">
                    <a:avLst/>
                  </a:prstGeom>
                  <a:ln w="12700" cap="rnd">
                    <a:solidFill>
                      <a:srgbClr val="41719C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Connector 302"/>
                  <p:cNvCxnSpPr/>
                  <p:nvPr/>
                </p:nvCxnSpPr>
                <p:spPr>
                  <a:xfrm flipH="1" flipV="1">
                    <a:off x="6012" y="4322"/>
                    <a:ext cx="6" cy="1001"/>
                  </a:xfrm>
                  <a:prstGeom prst="line">
                    <a:avLst/>
                  </a:prstGeom>
                  <a:ln w="12700" cap="rnd">
                    <a:solidFill>
                      <a:srgbClr val="41719C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4" name="Straight Connector 303"/>
                <p:cNvCxnSpPr/>
                <p:nvPr/>
              </p:nvCxnSpPr>
              <p:spPr>
                <a:xfrm>
                  <a:off x="5775" y="4322"/>
                  <a:ext cx="943" cy="0"/>
                </a:xfrm>
                <a:prstGeom prst="line">
                  <a:avLst/>
                </a:prstGeom>
                <a:ln w="12700" cap="rnd">
                  <a:solidFill>
                    <a:srgbClr val="41719C"/>
                  </a:solidFill>
                  <a:round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5" name="Straight Connector 304"/>
              <p:cNvCxnSpPr/>
              <p:nvPr/>
            </p:nvCxnSpPr>
            <p:spPr>
              <a:xfrm flipV="1">
                <a:off x="2528" y="7935"/>
                <a:ext cx="2" cy="124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 flipV="1">
              <a:off x="1789" y="8761"/>
              <a:ext cx="741" cy="120"/>
              <a:chOff x="1712" y="8990"/>
              <a:chExt cx="481" cy="192"/>
            </a:xfrm>
          </p:grpSpPr>
          <p:cxnSp>
            <p:nvCxnSpPr>
              <p:cNvPr id="307" name="Straight Connector 306"/>
              <p:cNvCxnSpPr/>
              <p:nvPr/>
            </p:nvCxnSpPr>
            <p:spPr>
              <a:xfrm flipH="1" flipV="1">
                <a:off x="2192" y="8990"/>
                <a:ext cx="1" cy="185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 flipH="1">
                <a:off x="1712" y="8991"/>
                <a:ext cx="478" cy="0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1712" y="8990"/>
                <a:ext cx="2" cy="192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3" name="Group 312"/>
            <p:cNvGrpSpPr/>
            <p:nvPr/>
          </p:nvGrpSpPr>
          <p:grpSpPr>
            <a:xfrm rot="10800000">
              <a:off x="1061" y="8123"/>
              <a:ext cx="176" cy="634"/>
              <a:chOff x="2477" y="8116"/>
              <a:chExt cx="176" cy="634"/>
            </a:xfrm>
          </p:grpSpPr>
          <p:grpSp>
            <p:nvGrpSpPr>
              <p:cNvPr id="314" name="Group 313"/>
              <p:cNvGrpSpPr/>
              <p:nvPr/>
            </p:nvGrpSpPr>
            <p:grpSpPr>
              <a:xfrm rot="10800000">
                <a:off x="2477" y="8116"/>
                <a:ext cx="176" cy="634"/>
                <a:chOff x="2198" y="8810"/>
                <a:chExt cx="176" cy="634"/>
              </a:xfrm>
            </p:grpSpPr>
            <p:sp>
              <p:nvSpPr>
                <p:cNvPr id="315" name="Rectangles 314"/>
                <p:cNvSpPr/>
                <p:nvPr/>
              </p:nvSpPr>
              <p:spPr>
                <a:xfrm>
                  <a:off x="2198" y="9045"/>
                  <a:ext cx="176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680"/>
                </a:p>
              </p:txBody>
            </p:sp>
            <p:sp>
              <p:nvSpPr>
                <p:cNvPr id="316" name="Rectangles 315"/>
                <p:cNvSpPr/>
                <p:nvPr/>
              </p:nvSpPr>
              <p:spPr>
                <a:xfrm>
                  <a:off x="2198" y="9294"/>
                  <a:ext cx="176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680"/>
                </a:p>
              </p:txBody>
            </p:sp>
            <p:sp>
              <p:nvSpPr>
                <p:cNvPr id="317" name="Rectangles 316"/>
                <p:cNvSpPr/>
                <p:nvPr/>
              </p:nvSpPr>
              <p:spPr>
                <a:xfrm>
                  <a:off x="2200" y="8810"/>
                  <a:ext cx="174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680"/>
                </a:p>
              </p:txBody>
            </p:sp>
          </p:grpSp>
          <p:cxnSp>
            <p:nvCxnSpPr>
              <p:cNvPr id="318" name="Straight Connector 317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6" name="Straight Connector 325"/>
            <p:cNvCxnSpPr>
              <a:stCxn id="295" idx="1"/>
              <a:endCxn id="316" idx="3"/>
            </p:cNvCxnSpPr>
            <p:nvPr/>
          </p:nvCxnSpPr>
          <p:spPr>
            <a:xfrm flipH="1">
              <a:off x="1237" y="8679"/>
              <a:ext cx="182" cy="3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294" idx="1"/>
              <a:endCxn id="315" idx="3"/>
            </p:cNvCxnSpPr>
            <p:nvPr/>
          </p:nvCxnSpPr>
          <p:spPr>
            <a:xfrm flipH="1" flipV="1">
              <a:off x="1237" y="8434"/>
              <a:ext cx="292" cy="3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296" idx="1"/>
              <a:endCxn id="317" idx="3"/>
            </p:cNvCxnSpPr>
            <p:nvPr/>
          </p:nvCxnSpPr>
          <p:spPr>
            <a:xfrm flipH="1">
              <a:off x="1237" y="8199"/>
              <a:ext cx="411" cy="0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0" name="Group 329"/>
          <p:cNvGrpSpPr/>
          <p:nvPr/>
        </p:nvGrpSpPr>
        <p:grpSpPr>
          <a:xfrm flipV="1">
            <a:off x="845722" y="5519012"/>
            <a:ext cx="1242247" cy="726275"/>
            <a:chOff x="1061" y="8008"/>
            <a:chExt cx="2097" cy="1042"/>
          </a:xfrm>
        </p:grpSpPr>
        <p:grpSp>
          <p:nvGrpSpPr>
            <p:cNvPr id="331" name="Group 330"/>
            <p:cNvGrpSpPr/>
            <p:nvPr/>
          </p:nvGrpSpPr>
          <p:grpSpPr>
            <a:xfrm>
              <a:off x="2158" y="8124"/>
              <a:ext cx="738" cy="630"/>
              <a:chOff x="2196" y="8116"/>
              <a:chExt cx="738" cy="630"/>
            </a:xfrm>
          </p:grpSpPr>
          <p:grpSp>
            <p:nvGrpSpPr>
              <p:cNvPr id="332" name="Group 331"/>
              <p:cNvGrpSpPr/>
              <p:nvPr/>
            </p:nvGrpSpPr>
            <p:grpSpPr>
              <a:xfrm rot="10800000">
                <a:off x="2196" y="8116"/>
                <a:ext cx="739" cy="631"/>
                <a:chOff x="1916" y="8813"/>
                <a:chExt cx="739" cy="631"/>
              </a:xfrm>
            </p:grpSpPr>
            <p:sp>
              <p:nvSpPr>
                <p:cNvPr id="333" name="Rectangles 332"/>
                <p:cNvSpPr/>
                <p:nvPr/>
              </p:nvSpPr>
              <p:spPr>
                <a:xfrm>
                  <a:off x="2026" y="9051"/>
                  <a:ext cx="52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680"/>
                </a:p>
              </p:txBody>
            </p:sp>
            <p:sp>
              <p:nvSpPr>
                <p:cNvPr id="334" name="Rectangles 333"/>
                <p:cNvSpPr/>
                <p:nvPr/>
              </p:nvSpPr>
              <p:spPr>
                <a:xfrm>
                  <a:off x="1916" y="9294"/>
                  <a:ext cx="739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680"/>
                </a:p>
              </p:txBody>
            </p:sp>
            <p:sp>
              <p:nvSpPr>
                <p:cNvPr id="335" name="Rectangles 334"/>
                <p:cNvSpPr/>
                <p:nvPr/>
              </p:nvSpPr>
              <p:spPr>
                <a:xfrm>
                  <a:off x="2145" y="8813"/>
                  <a:ext cx="28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680"/>
                </a:p>
              </p:txBody>
            </p:sp>
          </p:grpSp>
          <p:cxnSp>
            <p:nvCxnSpPr>
              <p:cNvPr id="336" name="Straight Connector 335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Group 337"/>
            <p:cNvGrpSpPr/>
            <p:nvPr/>
          </p:nvGrpSpPr>
          <p:grpSpPr>
            <a:xfrm rot="10800000">
              <a:off x="1420" y="8124"/>
              <a:ext cx="738" cy="630"/>
              <a:chOff x="2196" y="8116"/>
              <a:chExt cx="738" cy="630"/>
            </a:xfrm>
          </p:grpSpPr>
          <p:grpSp>
            <p:nvGrpSpPr>
              <p:cNvPr id="339" name="Group 338"/>
              <p:cNvGrpSpPr/>
              <p:nvPr/>
            </p:nvGrpSpPr>
            <p:grpSpPr>
              <a:xfrm rot="10800000">
                <a:off x="2196" y="8116"/>
                <a:ext cx="739" cy="631"/>
                <a:chOff x="1916" y="8813"/>
                <a:chExt cx="739" cy="631"/>
              </a:xfrm>
            </p:grpSpPr>
            <p:sp>
              <p:nvSpPr>
                <p:cNvPr id="340" name="Rectangles 339"/>
                <p:cNvSpPr/>
                <p:nvPr/>
              </p:nvSpPr>
              <p:spPr>
                <a:xfrm>
                  <a:off x="2026" y="9051"/>
                  <a:ext cx="52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680"/>
                </a:p>
              </p:txBody>
            </p:sp>
            <p:sp>
              <p:nvSpPr>
                <p:cNvPr id="341" name="Rectangles 340"/>
                <p:cNvSpPr/>
                <p:nvPr/>
              </p:nvSpPr>
              <p:spPr>
                <a:xfrm>
                  <a:off x="1916" y="9294"/>
                  <a:ext cx="739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680"/>
                </a:p>
              </p:txBody>
            </p:sp>
            <p:sp>
              <p:nvSpPr>
                <p:cNvPr id="342" name="Rectangles 341"/>
                <p:cNvSpPr/>
                <p:nvPr/>
              </p:nvSpPr>
              <p:spPr>
                <a:xfrm>
                  <a:off x="2145" y="8813"/>
                  <a:ext cx="28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680"/>
                </a:p>
              </p:txBody>
            </p:sp>
          </p:grpSp>
          <p:cxnSp>
            <p:nvCxnSpPr>
              <p:cNvPr id="343" name="Straight Connector 342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Group 344"/>
            <p:cNvGrpSpPr/>
            <p:nvPr/>
          </p:nvGrpSpPr>
          <p:grpSpPr>
            <a:xfrm>
              <a:off x="2528" y="8008"/>
              <a:ext cx="630" cy="1043"/>
              <a:chOff x="2528" y="7935"/>
              <a:chExt cx="630" cy="1116"/>
            </a:xfrm>
          </p:grpSpPr>
          <p:grpSp>
            <p:nvGrpSpPr>
              <p:cNvPr id="346" name="Group 345"/>
              <p:cNvGrpSpPr/>
              <p:nvPr/>
            </p:nvGrpSpPr>
            <p:grpSpPr>
              <a:xfrm flipH="1">
                <a:off x="2528" y="7936"/>
                <a:ext cx="630" cy="1115"/>
                <a:chOff x="5475" y="4322"/>
                <a:chExt cx="1243" cy="1001"/>
              </a:xfrm>
            </p:grpSpPr>
            <p:grpSp>
              <p:nvGrpSpPr>
                <p:cNvPr id="347" name="Group 346"/>
                <p:cNvGrpSpPr/>
                <p:nvPr/>
              </p:nvGrpSpPr>
              <p:grpSpPr>
                <a:xfrm>
                  <a:off x="5475" y="4322"/>
                  <a:ext cx="300" cy="1001"/>
                  <a:chOff x="5475" y="4322"/>
                  <a:chExt cx="543" cy="1001"/>
                </a:xfrm>
              </p:grpSpPr>
              <p:cxnSp>
                <p:nvCxnSpPr>
                  <p:cNvPr id="348" name="Straight Connector 347"/>
                  <p:cNvCxnSpPr/>
                  <p:nvPr/>
                </p:nvCxnSpPr>
                <p:spPr>
                  <a:xfrm flipV="1">
                    <a:off x="5475" y="5322"/>
                    <a:ext cx="535" cy="1"/>
                  </a:xfrm>
                  <a:prstGeom prst="line">
                    <a:avLst/>
                  </a:prstGeom>
                  <a:ln w="12700" cap="rnd">
                    <a:solidFill>
                      <a:srgbClr val="41719C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Connector 348"/>
                  <p:cNvCxnSpPr/>
                  <p:nvPr/>
                </p:nvCxnSpPr>
                <p:spPr>
                  <a:xfrm flipH="1" flipV="1">
                    <a:off x="6012" y="4322"/>
                    <a:ext cx="6" cy="1001"/>
                  </a:xfrm>
                  <a:prstGeom prst="line">
                    <a:avLst/>
                  </a:prstGeom>
                  <a:ln w="12700" cap="rnd">
                    <a:solidFill>
                      <a:srgbClr val="41719C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50" name="Straight Connector 349"/>
                <p:cNvCxnSpPr/>
                <p:nvPr/>
              </p:nvCxnSpPr>
              <p:spPr>
                <a:xfrm>
                  <a:off x="5775" y="4322"/>
                  <a:ext cx="943" cy="0"/>
                </a:xfrm>
                <a:prstGeom prst="line">
                  <a:avLst/>
                </a:prstGeom>
                <a:ln w="12700" cap="rnd">
                  <a:solidFill>
                    <a:srgbClr val="41719C"/>
                  </a:solidFill>
                  <a:round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1" name="Straight Connector 350"/>
              <p:cNvCxnSpPr/>
              <p:nvPr/>
            </p:nvCxnSpPr>
            <p:spPr>
              <a:xfrm flipV="1">
                <a:off x="2528" y="7935"/>
                <a:ext cx="2" cy="124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2" name="Group 351"/>
            <p:cNvGrpSpPr/>
            <p:nvPr/>
          </p:nvGrpSpPr>
          <p:grpSpPr>
            <a:xfrm flipV="1">
              <a:off x="1789" y="8761"/>
              <a:ext cx="741" cy="120"/>
              <a:chOff x="1712" y="8990"/>
              <a:chExt cx="481" cy="192"/>
            </a:xfrm>
          </p:grpSpPr>
          <p:cxnSp>
            <p:nvCxnSpPr>
              <p:cNvPr id="353" name="Straight Connector 352"/>
              <p:cNvCxnSpPr/>
              <p:nvPr/>
            </p:nvCxnSpPr>
            <p:spPr>
              <a:xfrm flipH="1" flipV="1">
                <a:off x="2192" y="8990"/>
                <a:ext cx="1" cy="185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/>
              <p:cNvCxnSpPr/>
              <p:nvPr/>
            </p:nvCxnSpPr>
            <p:spPr>
              <a:xfrm flipH="1">
                <a:off x="1712" y="8991"/>
                <a:ext cx="478" cy="0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 flipV="1">
                <a:off x="1712" y="8990"/>
                <a:ext cx="2" cy="192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6" name="Group 355"/>
            <p:cNvGrpSpPr/>
            <p:nvPr/>
          </p:nvGrpSpPr>
          <p:grpSpPr>
            <a:xfrm rot="10800000">
              <a:off x="1061" y="8123"/>
              <a:ext cx="176" cy="634"/>
              <a:chOff x="2477" y="8116"/>
              <a:chExt cx="176" cy="634"/>
            </a:xfrm>
          </p:grpSpPr>
          <p:grpSp>
            <p:nvGrpSpPr>
              <p:cNvPr id="357" name="Group 356"/>
              <p:cNvGrpSpPr/>
              <p:nvPr/>
            </p:nvGrpSpPr>
            <p:grpSpPr>
              <a:xfrm rot="10800000">
                <a:off x="2477" y="8116"/>
                <a:ext cx="176" cy="634"/>
                <a:chOff x="2198" y="8810"/>
                <a:chExt cx="176" cy="634"/>
              </a:xfrm>
            </p:grpSpPr>
            <p:sp>
              <p:nvSpPr>
                <p:cNvPr id="358" name="Rectangles 357"/>
                <p:cNvSpPr/>
                <p:nvPr/>
              </p:nvSpPr>
              <p:spPr>
                <a:xfrm>
                  <a:off x="2198" y="9045"/>
                  <a:ext cx="176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680"/>
                </a:p>
              </p:txBody>
            </p:sp>
            <p:sp>
              <p:nvSpPr>
                <p:cNvPr id="359" name="Rectangles 358"/>
                <p:cNvSpPr/>
                <p:nvPr/>
              </p:nvSpPr>
              <p:spPr>
                <a:xfrm>
                  <a:off x="2198" y="9294"/>
                  <a:ext cx="176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680"/>
                </a:p>
              </p:txBody>
            </p:sp>
            <p:sp>
              <p:nvSpPr>
                <p:cNvPr id="360" name="Rectangles 359"/>
                <p:cNvSpPr/>
                <p:nvPr/>
              </p:nvSpPr>
              <p:spPr>
                <a:xfrm>
                  <a:off x="2200" y="8810"/>
                  <a:ext cx="174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680"/>
                </a:p>
              </p:txBody>
            </p:sp>
          </p:grpSp>
          <p:cxnSp>
            <p:nvCxnSpPr>
              <p:cNvPr id="361" name="Straight Connector 360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3" name="Straight Connector 362"/>
            <p:cNvCxnSpPr>
              <a:stCxn id="341" idx="1"/>
              <a:endCxn id="359" idx="3"/>
            </p:cNvCxnSpPr>
            <p:nvPr/>
          </p:nvCxnSpPr>
          <p:spPr>
            <a:xfrm flipH="1">
              <a:off x="1237" y="8679"/>
              <a:ext cx="182" cy="3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>
              <a:stCxn id="340" idx="1"/>
              <a:endCxn id="358" idx="3"/>
            </p:cNvCxnSpPr>
            <p:nvPr/>
          </p:nvCxnSpPr>
          <p:spPr>
            <a:xfrm flipH="1" flipV="1">
              <a:off x="1237" y="8434"/>
              <a:ext cx="292" cy="3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>
              <a:stCxn id="342" idx="1"/>
              <a:endCxn id="360" idx="3"/>
            </p:cNvCxnSpPr>
            <p:nvPr/>
          </p:nvCxnSpPr>
          <p:spPr>
            <a:xfrm flipH="1">
              <a:off x="1237" y="8199"/>
              <a:ext cx="411" cy="0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7" name="Rounded Rectangle 286"/>
          <p:cNvSpPr/>
          <p:nvPr/>
        </p:nvSpPr>
        <p:spPr>
          <a:xfrm>
            <a:off x="2087972" y="4823542"/>
            <a:ext cx="876150" cy="1389755"/>
          </a:xfrm>
          <a:prstGeom prst="roundRect">
            <a:avLst>
              <a:gd name="adj" fmla="val 7972"/>
            </a:avLst>
          </a:prstGeom>
          <a:blipFill rotWithShape="1">
            <a:blip r:embed="rId12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366" name="Text Box 365"/>
          <p:cNvSpPr txBox="1"/>
          <p:nvPr/>
        </p:nvSpPr>
        <p:spPr>
          <a:xfrm>
            <a:off x="925692" y="5367952"/>
            <a:ext cx="291465" cy="996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650" b="1"/>
              <a:t>检测器</a:t>
            </a:r>
            <a:r>
              <a:rPr lang="en-US" altLang="zh-CN" sz="650" b="1"/>
              <a:t>1</a:t>
            </a:r>
            <a:endParaRPr lang="en-US" altLang="zh-CN" sz="650" b="1"/>
          </a:p>
        </p:txBody>
      </p:sp>
      <p:sp>
        <p:nvSpPr>
          <p:cNvPr id="367" name="Text Box 366"/>
          <p:cNvSpPr txBox="1"/>
          <p:nvPr/>
        </p:nvSpPr>
        <p:spPr>
          <a:xfrm>
            <a:off x="926284" y="5587730"/>
            <a:ext cx="291465" cy="996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650" b="1"/>
              <a:t>检测器</a:t>
            </a:r>
            <a:r>
              <a:rPr lang="en-US" altLang="zh-CN" sz="650" b="1"/>
              <a:t>2</a:t>
            </a:r>
            <a:endParaRPr lang="en-US" altLang="zh-CN" sz="650" b="1"/>
          </a:p>
        </p:txBody>
      </p:sp>
      <p:cxnSp>
        <p:nvCxnSpPr>
          <p:cNvPr id="368" name="Straight Connector 367"/>
          <p:cNvCxnSpPr>
            <a:endCxn id="279" idx="3"/>
          </p:cNvCxnSpPr>
          <p:nvPr/>
        </p:nvCxnSpPr>
        <p:spPr>
          <a:xfrm flipH="1">
            <a:off x="743239" y="5013702"/>
            <a:ext cx="103669" cy="13921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endCxn id="279" idx="3"/>
          </p:cNvCxnSpPr>
          <p:nvPr/>
        </p:nvCxnSpPr>
        <p:spPr>
          <a:xfrm flipH="1">
            <a:off x="743239" y="5152913"/>
            <a:ext cx="102483" cy="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>
            <a:endCxn id="279" idx="3"/>
          </p:cNvCxnSpPr>
          <p:nvPr/>
        </p:nvCxnSpPr>
        <p:spPr>
          <a:xfrm flipH="1" flipV="1">
            <a:off x="743239" y="5152913"/>
            <a:ext cx="102483" cy="14691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Rectangles 370"/>
          <p:cNvSpPr/>
          <p:nvPr/>
        </p:nvSpPr>
        <p:spPr>
          <a:xfrm>
            <a:off x="637200" y="5902291"/>
            <a:ext cx="106039" cy="93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cxnSp>
        <p:nvCxnSpPr>
          <p:cNvPr id="372" name="Straight Connector 371"/>
          <p:cNvCxnSpPr>
            <a:endCxn id="371" idx="3"/>
          </p:cNvCxnSpPr>
          <p:nvPr/>
        </p:nvCxnSpPr>
        <p:spPr>
          <a:xfrm flipH="1">
            <a:off x="743239" y="5775518"/>
            <a:ext cx="102483" cy="173571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endCxn id="371" idx="3"/>
          </p:cNvCxnSpPr>
          <p:nvPr/>
        </p:nvCxnSpPr>
        <p:spPr>
          <a:xfrm flipH="1">
            <a:off x="743239" y="5949089"/>
            <a:ext cx="102483" cy="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>
            <a:endCxn id="371" idx="3"/>
          </p:cNvCxnSpPr>
          <p:nvPr/>
        </p:nvCxnSpPr>
        <p:spPr>
          <a:xfrm flipH="1" flipV="1">
            <a:off x="743239" y="5949089"/>
            <a:ext cx="103669" cy="16350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tangles 374"/>
          <p:cNvSpPr/>
          <p:nvPr/>
        </p:nvSpPr>
        <p:spPr>
          <a:xfrm>
            <a:off x="434011" y="5471029"/>
            <a:ext cx="106039" cy="93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cxnSp>
        <p:nvCxnSpPr>
          <p:cNvPr id="376" name="Straight Connector 375"/>
          <p:cNvCxnSpPr>
            <a:stCxn id="279" idx="1"/>
            <a:endCxn id="375" idx="3"/>
          </p:cNvCxnSpPr>
          <p:nvPr/>
        </p:nvCxnSpPr>
        <p:spPr>
          <a:xfrm flipH="1">
            <a:off x="540048" y="5152913"/>
            <a:ext cx="97152" cy="364914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/>
          <p:cNvCxnSpPr>
            <a:stCxn id="375" idx="3"/>
            <a:endCxn id="371" idx="1"/>
          </p:cNvCxnSpPr>
          <p:nvPr/>
        </p:nvCxnSpPr>
        <p:spPr>
          <a:xfrm>
            <a:off x="540048" y="5517827"/>
            <a:ext cx="97152" cy="431262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 Box 377"/>
          <p:cNvSpPr txBox="1"/>
          <p:nvPr/>
        </p:nvSpPr>
        <p:spPr>
          <a:xfrm>
            <a:off x="563301" y="5471029"/>
            <a:ext cx="180975" cy="996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sz="650" b="1"/>
              <a:t>NMS</a:t>
            </a:r>
            <a:endParaRPr lang="en-US" sz="650" b="1"/>
          </a:p>
        </p:txBody>
      </p:sp>
      <p:cxnSp>
        <p:nvCxnSpPr>
          <p:cNvPr id="381" name="Straight Connector 380"/>
          <p:cNvCxnSpPr/>
          <p:nvPr/>
        </p:nvCxnSpPr>
        <p:spPr>
          <a:xfrm flipV="1">
            <a:off x="487655" y="4822588"/>
            <a:ext cx="864714" cy="1270"/>
          </a:xfrm>
          <a:prstGeom prst="line">
            <a:avLst/>
          </a:prstGeom>
          <a:ln w="19050" cap="rnd">
            <a:solidFill>
              <a:srgbClr val="41719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>
          <a:xfrm flipV="1">
            <a:off x="1358718" y="2361773"/>
            <a:ext cx="2540" cy="2462085"/>
          </a:xfrm>
          <a:prstGeom prst="line">
            <a:avLst/>
          </a:prstGeom>
          <a:ln w="1905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/>
          <p:nvPr/>
        </p:nvCxnSpPr>
        <p:spPr>
          <a:xfrm flipH="1" flipV="1">
            <a:off x="485116" y="4832746"/>
            <a:ext cx="2540" cy="627267"/>
          </a:xfrm>
          <a:prstGeom prst="line">
            <a:avLst/>
          </a:prstGeom>
          <a:ln w="19050" cap="rnd">
            <a:solidFill>
              <a:srgbClr val="41719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Text Box 384"/>
          <p:cNvSpPr txBox="1"/>
          <p:nvPr/>
        </p:nvSpPr>
        <p:spPr>
          <a:xfrm>
            <a:off x="614699" y="4741395"/>
            <a:ext cx="561340" cy="16891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1100" b="1"/>
              <a:t>模型预测</a:t>
            </a:r>
            <a:endParaRPr lang="zh-CN" altLang="en-US" sz="1100" b="1"/>
          </a:p>
        </p:txBody>
      </p:sp>
      <p:sp>
        <p:nvSpPr>
          <p:cNvPr id="49" name="Text Box 48"/>
          <p:cNvSpPr txBox="1"/>
          <p:nvPr/>
        </p:nvSpPr>
        <p:spPr>
          <a:xfrm>
            <a:off x="1659065" y="133932"/>
            <a:ext cx="982345" cy="168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1100" b="1"/>
              <a:t>辅助标记视频流</a:t>
            </a:r>
            <a:endParaRPr lang="zh-CN" altLang="en-US" sz="1100" b="1"/>
          </a:p>
        </p:txBody>
      </p:sp>
      <p:sp>
        <p:nvSpPr>
          <p:cNvPr id="53" name="Oval 52"/>
          <p:cNvSpPr/>
          <p:nvPr/>
        </p:nvSpPr>
        <p:spPr>
          <a:xfrm>
            <a:off x="398461" y="3182651"/>
            <a:ext cx="54854" cy="54854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54" name="Oval 53"/>
          <p:cNvSpPr/>
          <p:nvPr/>
        </p:nvSpPr>
        <p:spPr>
          <a:xfrm>
            <a:off x="595728" y="3182651"/>
            <a:ext cx="54854" cy="54854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62" name="Oval 61"/>
          <p:cNvSpPr/>
          <p:nvPr/>
        </p:nvSpPr>
        <p:spPr>
          <a:xfrm>
            <a:off x="792996" y="3182651"/>
            <a:ext cx="54854" cy="54854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63" name="Oval 62"/>
          <p:cNvSpPr/>
          <p:nvPr/>
        </p:nvSpPr>
        <p:spPr>
          <a:xfrm>
            <a:off x="1929804" y="1732573"/>
            <a:ext cx="54854" cy="54854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78" name="Oval 77"/>
          <p:cNvSpPr/>
          <p:nvPr/>
        </p:nvSpPr>
        <p:spPr>
          <a:xfrm>
            <a:off x="2127071" y="1732573"/>
            <a:ext cx="54854" cy="54854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96" name="Oval 95"/>
          <p:cNvSpPr/>
          <p:nvPr/>
        </p:nvSpPr>
        <p:spPr>
          <a:xfrm>
            <a:off x="2324339" y="1732573"/>
            <a:ext cx="54854" cy="54854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97" name="Oval 96"/>
          <p:cNvSpPr/>
          <p:nvPr/>
        </p:nvSpPr>
        <p:spPr>
          <a:xfrm>
            <a:off x="1928535" y="3182651"/>
            <a:ext cx="54854" cy="54854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98" name="Oval 97"/>
          <p:cNvSpPr/>
          <p:nvPr/>
        </p:nvSpPr>
        <p:spPr>
          <a:xfrm>
            <a:off x="2125801" y="3182651"/>
            <a:ext cx="54854" cy="54854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  <p:sp>
        <p:nvSpPr>
          <p:cNvPr id="114" name="Oval 113"/>
          <p:cNvSpPr/>
          <p:nvPr/>
        </p:nvSpPr>
        <p:spPr>
          <a:xfrm>
            <a:off x="2323069" y="3182651"/>
            <a:ext cx="54854" cy="54854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8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</Words>
  <Application>WPS Presentation</Application>
  <PresentationFormat>宽屏</PresentationFormat>
  <Paragraphs>41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1" baseType="lpstr">
      <vt:lpstr>Arial</vt:lpstr>
      <vt:lpstr>SimSun</vt:lpstr>
      <vt:lpstr>Wingdings</vt:lpstr>
      <vt:lpstr>Times New Roman</vt:lpstr>
      <vt:lpstr>宋体</vt:lpstr>
      <vt:lpstr>Microsoft YaHei</vt:lpstr>
      <vt:lpstr>黑体</vt:lpstr>
      <vt:lpstr>Arial Unicode MS</vt:lpstr>
      <vt:lpstr>Arial Black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yy</cp:lastModifiedBy>
  <cp:revision>25</cp:revision>
  <dcterms:created xsi:type="dcterms:W3CDTF">2024-05-15T07:50:56Z</dcterms:created>
  <dcterms:modified xsi:type="dcterms:W3CDTF">2024-05-15T07:50:56Z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1033-11.1.0.11719</vt:lpwstr>
  </property>
  <property fmtid="{D5CDD505-2E9C-101B-9397-08002B2CF9AE}" pid="3" name="ICV">
    <vt:lpwstr/>
  </property>
</Properties>
</file>